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37"/>
  </p:handoutMasterIdLst>
  <p:sldIdLst>
    <p:sldId id="256" r:id="rId2"/>
    <p:sldId id="264" r:id="rId3"/>
    <p:sldId id="262" r:id="rId4"/>
    <p:sldId id="259" r:id="rId5"/>
    <p:sldId id="263" r:id="rId6"/>
    <p:sldId id="265" r:id="rId7"/>
    <p:sldId id="275" r:id="rId8"/>
    <p:sldId id="276" r:id="rId9"/>
    <p:sldId id="277" r:id="rId10"/>
    <p:sldId id="278" r:id="rId11"/>
    <p:sldId id="279" r:id="rId12"/>
    <p:sldId id="280" r:id="rId13"/>
    <p:sldId id="281" r:id="rId14"/>
    <p:sldId id="282" r:id="rId15"/>
    <p:sldId id="283" r:id="rId16"/>
    <p:sldId id="284" r:id="rId17"/>
    <p:sldId id="285" r:id="rId18"/>
    <p:sldId id="286" r:id="rId19"/>
    <p:sldId id="274" r:id="rId20"/>
    <p:sldId id="273" r:id="rId21"/>
    <p:sldId id="272" r:id="rId22"/>
    <p:sldId id="287" r:id="rId23"/>
    <p:sldId id="288" r:id="rId24"/>
    <p:sldId id="289" r:id="rId25"/>
    <p:sldId id="290" r:id="rId26"/>
    <p:sldId id="291" r:id="rId27"/>
    <p:sldId id="293" r:id="rId28"/>
    <p:sldId id="270" r:id="rId29"/>
    <p:sldId id="295" r:id="rId30"/>
    <p:sldId id="296" r:id="rId31"/>
    <p:sldId id="266" r:id="rId32"/>
    <p:sldId id="267" r:id="rId33"/>
    <p:sldId id="298" r:id="rId34"/>
    <p:sldId id="268" r:id="rId35"/>
    <p:sldId id="297" r:id="rId36"/>
  </p:sldIdLst>
  <p:sldSz cx="12192000" cy="6858000"/>
  <p:notesSz cx="6735763" cy="98694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3300"/>
    <a:srgbClr val="FFCC99"/>
    <a:srgbClr val="CCFF33"/>
    <a:srgbClr val="CCFF99"/>
    <a:srgbClr val="CCFFFF"/>
    <a:srgbClr val="FFFF00"/>
    <a:srgbClr val="FFFF66"/>
    <a:srgbClr val="FFCC00"/>
    <a:srgbClr val="E7E4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08" autoAdjust="0"/>
    <p:restoredTop sz="94660"/>
  </p:normalViewPr>
  <p:slideViewPr>
    <p:cSldViewPr snapToGrid="0">
      <p:cViewPr varScale="1">
        <p:scale>
          <a:sx n="72" d="100"/>
          <a:sy n="72" d="100"/>
        </p:scale>
        <p:origin x="108"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江口 竜太" userId="17f75dbc198b3aa5" providerId="LiveId" clId="{D5A45DB7-ED78-47C8-B28E-6647F873C9A4}"/>
    <pc:docChg chg="undo custSel addSld delSld modSld sldOrd">
      <pc:chgData name="江口 竜太" userId="17f75dbc198b3aa5" providerId="LiveId" clId="{D5A45DB7-ED78-47C8-B28E-6647F873C9A4}" dt="2020-05-16T11:01:52.549" v="4870" actId="20577"/>
      <pc:docMkLst>
        <pc:docMk/>
      </pc:docMkLst>
      <pc:sldChg chg="del">
        <pc:chgData name="江口 竜太" userId="17f75dbc198b3aa5" providerId="LiveId" clId="{D5A45DB7-ED78-47C8-B28E-6647F873C9A4}" dt="2020-05-16T09:23:54.098" v="1291" actId="2696"/>
        <pc:sldMkLst>
          <pc:docMk/>
          <pc:sldMk cId="1611523772" sldId="257"/>
        </pc:sldMkLst>
      </pc:sldChg>
      <pc:sldChg chg="del">
        <pc:chgData name="江口 竜太" userId="17f75dbc198b3aa5" providerId="LiveId" clId="{D5A45DB7-ED78-47C8-B28E-6647F873C9A4}" dt="2020-05-16T09:12:07.125" v="896" actId="2696"/>
        <pc:sldMkLst>
          <pc:docMk/>
          <pc:sldMk cId="483579723" sldId="258"/>
        </pc:sldMkLst>
      </pc:sldChg>
      <pc:sldChg chg="addSp modSp mod modAnim">
        <pc:chgData name="江口 竜太" userId="17f75dbc198b3aa5" providerId="LiveId" clId="{D5A45DB7-ED78-47C8-B28E-6647F873C9A4}" dt="2020-05-16T09:33:24.833" v="1689"/>
        <pc:sldMkLst>
          <pc:docMk/>
          <pc:sldMk cId="3683156634" sldId="259"/>
        </pc:sldMkLst>
        <pc:spChg chg="add mod">
          <ac:chgData name="江口 竜太" userId="17f75dbc198b3aa5" providerId="LiveId" clId="{D5A45DB7-ED78-47C8-B28E-6647F873C9A4}" dt="2020-05-16T09:26:42.093" v="1394" actId="1076"/>
          <ac:spMkLst>
            <pc:docMk/>
            <pc:sldMk cId="3683156634" sldId="259"/>
            <ac:spMk id="6" creationId="{EE550FBE-73AF-4471-AEC7-2090832A941F}"/>
          </ac:spMkLst>
        </pc:spChg>
        <pc:spChg chg="add mod">
          <ac:chgData name="江口 竜太" userId="17f75dbc198b3aa5" providerId="LiveId" clId="{D5A45DB7-ED78-47C8-B28E-6647F873C9A4}" dt="2020-05-16T09:26:47.403" v="1395" actId="1076"/>
          <ac:spMkLst>
            <pc:docMk/>
            <pc:sldMk cId="3683156634" sldId="259"/>
            <ac:spMk id="7" creationId="{462483D7-9ACF-4C01-A73C-E2CADE3F25B4}"/>
          </ac:spMkLst>
        </pc:spChg>
        <pc:spChg chg="add mod">
          <ac:chgData name="江口 竜太" userId="17f75dbc198b3aa5" providerId="LiveId" clId="{D5A45DB7-ED78-47C8-B28E-6647F873C9A4}" dt="2020-05-16T09:26:52.836" v="1396" actId="1076"/>
          <ac:spMkLst>
            <pc:docMk/>
            <pc:sldMk cId="3683156634" sldId="259"/>
            <ac:spMk id="8" creationId="{634D357C-1B99-49C0-9549-045D54D806D8}"/>
          </ac:spMkLst>
        </pc:spChg>
        <pc:spChg chg="add mod">
          <ac:chgData name="江口 竜太" userId="17f75dbc198b3aa5" providerId="LiveId" clId="{D5A45DB7-ED78-47C8-B28E-6647F873C9A4}" dt="2020-05-16T09:33:24.833" v="1689"/>
          <ac:spMkLst>
            <pc:docMk/>
            <pc:sldMk cId="3683156634" sldId="259"/>
            <ac:spMk id="9" creationId="{CB415E8B-CB6A-4D8B-A89B-1CAD9F05811A}"/>
          </ac:spMkLst>
        </pc:spChg>
        <pc:picChg chg="add mod">
          <ac:chgData name="江口 竜太" userId="17f75dbc198b3aa5" providerId="LiveId" clId="{D5A45DB7-ED78-47C8-B28E-6647F873C9A4}" dt="2020-05-16T09:19:56.125" v="1023" actId="1037"/>
          <ac:picMkLst>
            <pc:docMk/>
            <pc:sldMk cId="3683156634" sldId="259"/>
            <ac:picMk id="4" creationId="{F03E8613-8BD5-45BA-8807-87EA238E24CF}"/>
          </ac:picMkLst>
        </pc:picChg>
      </pc:sldChg>
      <pc:sldChg chg="del">
        <pc:chgData name="江口 竜太" userId="17f75dbc198b3aa5" providerId="LiveId" clId="{D5A45DB7-ED78-47C8-B28E-6647F873C9A4}" dt="2020-05-16T09:18:53.181" v="1015" actId="2696"/>
        <pc:sldMkLst>
          <pc:docMk/>
          <pc:sldMk cId="3582703770" sldId="260"/>
        </pc:sldMkLst>
      </pc:sldChg>
      <pc:sldChg chg="del">
        <pc:chgData name="江口 竜太" userId="17f75dbc198b3aa5" providerId="LiveId" clId="{D5A45DB7-ED78-47C8-B28E-6647F873C9A4}" dt="2020-05-16T09:18:55.740" v="1016" actId="2696"/>
        <pc:sldMkLst>
          <pc:docMk/>
          <pc:sldMk cId="3291483253" sldId="261"/>
        </pc:sldMkLst>
      </pc:sldChg>
      <pc:sldChg chg="addSp delSp modSp mod delAnim modAnim">
        <pc:chgData name="江口 竜太" userId="17f75dbc198b3aa5" providerId="LiveId" clId="{D5A45DB7-ED78-47C8-B28E-6647F873C9A4}" dt="2020-05-16T10:19:47.478" v="2302"/>
        <pc:sldMkLst>
          <pc:docMk/>
          <pc:sldMk cId="4165373329" sldId="262"/>
        </pc:sldMkLst>
        <pc:spChg chg="del mod">
          <ac:chgData name="江口 竜太" userId="17f75dbc198b3aa5" providerId="LiveId" clId="{D5A45DB7-ED78-47C8-B28E-6647F873C9A4}" dt="2020-05-16T09:00:44.874" v="724" actId="478"/>
          <ac:spMkLst>
            <pc:docMk/>
            <pc:sldMk cId="4165373329" sldId="262"/>
            <ac:spMk id="2" creationId="{9D628765-E2BB-4240-858B-5AE87DF81FD9}"/>
          </ac:spMkLst>
        </pc:spChg>
        <pc:spChg chg="add mod">
          <ac:chgData name="江口 竜太" userId="17f75dbc198b3aa5" providerId="LiveId" clId="{D5A45DB7-ED78-47C8-B28E-6647F873C9A4}" dt="2020-05-16T09:25:14.489" v="1305" actId="1076"/>
          <ac:spMkLst>
            <pc:docMk/>
            <pc:sldMk cId="4165373329" sldId="262"/>
            <ac:spMk id="3" creationId="{CCAA41BB-66B6-4873-B083-A5F4A20161BE}"/>
          </ac:spMkLst>
        </pc:spChg>
        <pc:spChg chg="del">
          <ac:chgData name="江口 竜太" userId="17f75dbc198b3aa5" providerId="LiveId" clId="{D5A45DB7-ED78-47C8-B28E-6647F873C9A4}" dt="2020-05-16T08:42:11.500" v="0" actId="478"/>
          <ac:spMkLst>
            <pc:docMk/>
            <pc:sldMk cId="4165373329" sldId="262"/>
            <ac:spMk id="6" creationId="{698E7275-7823-4618-B8F0-D4179BDD3847}"/>
          </ac:spMkLst>
        </pc:spChg>
        <pc:spChg chg="add mod">
          <ac:chgData name="江口 竜太" userId="17f75dbc198b3aa5" providerId="LiveId" clId="{D5A45DB7-ED78-47C8-B28E-6647F873C9A4}" dt="2020-05-16T09:25:07.625" v="1304" actId="1076"/>
          <ac:spMkLst>
            <pc:docMk/>
            <pc:sldMk cId="4165373329" sldId="262"/>
            <ac:spMk id="7" creationId="{ED5DBB8C-BE14-4035-A393-E47838F65434}"/>
          </ac:spMkLst>
        </pc:spChg>
        <pc:spChg chg="add mod">
          <ac:chgData name="江口 竜太" userId="17f75dbc198b3aa5" providerId="LiveId" clId="{D5A45DB7-ED78-47C8-B28E-6647F873C9A4}" dt="2020-05-16T08:59:48.821" v="712" actId="21"/>
          <ac:spMkLst>
            <pc:docMk/>
            <pc:sldMk cId="4165373329" sldId="262"/>
            <ac:spMk id="9" creationId="{7F828B82-019B-4B2C-ADAF-FABC47B1E15E}"/>
          </ac:spMkLst>
        </pc:spChg>
        <pc:spChg chg="add del mod">
          <ac:chgData name="江口 竜太" userId="17f75dbc198b3aa5" providerId="LiveId" clId="{D5A45DB7-ED78-47C8-B28E-6647F873C9A4}" dt="2020-05-16T09:10:04.074" v="874" actId="478"/>
          <ac:spMkLst>
            <pc:docMk/>
            <pc:sldMk cId="4165373329" sldId="262"/>
            <ac:spMk id="11" creationId="{B26208F0-A622-40D8-8326-E7264C408424}"/>
          </ac:spMkLst>
        </pc:spChg>
        <pc:spChg chg="add del mod">
          <ac:chgData name="江口 竜太" userId="17f75dbc198b3aa5" providerId="LiveId" clId="{D5A45DB7-ED78-47C8-B28E-6647F873C9A4}" dt="2020-05-16T09:05:56.853" v="765" actId="478"/>
          <ac:spMkLst>
            <pc:docMk/>
            <pc:sldMk cId="4165373329" sldId="262"/>
            <ac:spMk id="12" creationId="{FE58A0B3-D99B-4A88-B595-39C50DB989C7}"/>
          </ac:spMkLst>
        </pc:spChg>
        <pc:spChg chg="add mod">
          <ac:chgData name="江口 竜太" userId="17f75dbc198b3aa5" providerId="LiveId" clId="{D5A45DB7-ED78-47C8-B28E-6647F873C9A4}" dt="2020-05-16T09:25:19.732" v="1306" actId="1076"/>
          <ac:spMkLst>
            <pc:docMk/>
            <pc:sldMk cId="4165373329" sldId="262"/>
            <ac:spMk id="13" creationId="{ECC925BE-8D26-42A1-92C6-3E4FC9BB6C69}"/>
          </ac:spMkLst>
        </pc:spChg>
        <pc:spChg chg="add mod">
          <ac:chgData name="江口 竜太" userId="17f75dbc198b3aa5" providerId="LiveId" clId="{D5A45DB7-ED78-47C8-B28E-6647F873C9A4}" dt="2020-05-16T09:25:24.861" v="1307" actId="1076"/>
          <ac:spMkLst>
            <pc:docMk/>
            <pc:sldMk cId="4165373329" sldId="262"/>
            <ac:spMk id="14" creationId="{728BE91E-631C-47A1-AC89-8A0484096ED8}"/>
          </ac:spMkLst>
        </pc:spChg>
        <pc:spChg chg="add mod">
          <ac:chgData name="江口 竜太" userId="17f75dbc198b3aa5" providerId="LiveId" clId="{D5A45DB7-ED78-47C8-B28E-6647F873C9A4}" dt="2020-05-16T10:19:47.478" v="2302"/>
          <ac:spMkLst>
            <pc:docMk/>
            <pc:sldMk cId="4165373329" sldId="262"/>
            <ac:spMk id="15" creationId="{7C05875C-62F6-4A8A-A218-EF348A722613}"/>
          </ac:spMkLst>
        </pc:spChg>
        <pc:spChg chg="add mod">
          <ac:chgData name="江口 竜太" userId="17f75dbc198b3aa5" providerId="LiveId" clId="{D5A45DB7-ED78-47C8-B28E-6647F873C9A4}" dt="2020-05-16T09:33:19.360" v="1685"/>
          <ac:spMkLst>
            <pc:docMk/>
            <pc:sldMk cId="4165373329" sldId="262"/>
            <ac:spMk id="16" creationId="{607077BC-4A84-406E-A047-4AA5B6848E64}"/>
          </ac:spMkLst>
        </pc:spChg>
        <pc:picChg chg="mod">
          <ac:chgData name="江口 竜太" userId="17f75dbc198b3aa5" providerId="LiveId" clId="{D5A45DB7-ED78-47C8-B28E-6647F873C9A4}" dt="2020-05-16T09:00:52.448" v="726" actId="1076"/>
          <ac:picMkLst>
            <pc:docMk/>
            <pc:sldMk cId="4165373329" sldId="262"/>
            <ac:picMk id="5" creationId="{99AD07BB-3F91-4CB0-82D6-4F69EFE9EFCB}"/>
          </ac:picMkLst>
        </pc:picChg>
        <pc:picChg chg="add del mod">
          <ac:chgData name="江口 竜太" userId="17f75dbc198b3aa5" providerId="LiveId" clId="{D5A45DB7-ED78-47C8-B28E-6647F873C9A4}" dt="2020-05-16T08:50:17.800" v="312"/>
          <ac:picMkLst>
            <pc:docMk/>
            <pc:sldMk cId="4165373329" sldId="262"/>
            <ac:picMk id="8" creationId="{CE2C9E8D-19C4-472B-88ED-B816A18FC557}"/>
          </ac:picMkLst>
        </pc:picChg>
        <pc:picChg chg="add mod ord">
          <ac:chgData name="江口 竜太" userId="17f75dbc198b3aa5" providerId="LiveId" clId="{D5A45DB7-ED78-47C8-B28E-6647F873C9A4}" dt="2020-05-16T08:57:19.168" v="696" actId="167"/>
          <ac:picMkLst>
            <pc:docMk/>
            <pc:sldMk cId="4165373329" sldId="262"/>
            <ac:picMk id="10" creationId="{6E90B644-2CC0-4A5A-BE7C-F8A9F20A21BD}"/>
          </ac:picMkLst>
        </pc:picChg>
      </pc:sldChg>
      <pc:sldChg chg="modSp add mod">
        <pc:chgData name="江口 竜太" userId="17f75dbc198b3aa5" providerId="LiveId" clId="{D5A45DB7-ED78-47C8-B28E-6647F873C9A4}" dt="2020-05-16T11:00:53.678" v="4748"/>
        <pc:sldMkLst>
          <pc:docMk/>
          <pc:sldMk cId="3251520449" sldId="263"/>
        </pc:sldMkLst>
        <pc:spChg chg="mod">
          <ac:chgData name="江口 竜太" userId="17f75dbc198b3aa5" providerId="LiveId" clId="{D5A45DB7-ED78-47C8-B28E-6647F873C9A4}" dt="2020-05-16T09:33:29.260" v="1693"/>
          <ac:spMkLst>
            <pc:docMk/>
            <pc:sldMk cId="3251520449" sldId="263"/>
            <ac:spMk id="2" creationId="{C72F4644-6F2B-4774-B77E-D1D49E09E71D}"/>
          </ac:spMkLst>
        </pc:spChg>
        <pc:spChg chg="mod">
          <ac:chgData name="江口 竜太" userId="17f75dbc198b3aa5" providerId="LiveId" clId="{D5A45DB7-ED78-47C8-B28E-6647F873C9A4}" dt="2020-05-16T11:00:53.678" v="4748"/>
          <ac:spMkLst>
            <pc:docMk/>
            <pc:sldMk cId="3251520449" sldId="263"/>
            <ac:spMk id="3" creationId="{77474419-5C6E-44BD-A7E8-BBDA73221773}"/>
          </ac:spMkLst>
        </pc:spChg>
      </pc:sldChg>
      <pc:sldChg chg="modSp add mod ord">
        <pc:chgData name="江口 竜太" userId="17f75dbc198b3aa5" providerId="LiveId" clId="{D5A45DB7-ED78-47C8-B28E-6647F873C9A4}" dt="2020-05-16T10:19:36.328" v="2294"/>
        <pc:sldMkLst>
          <pc:docMk/>
          <pc:sldMk cId="2410402010" sldId="264"/>
        </pc:sldMkLst>
        <pc:spChg chg="mod">
          <ac:chgData name="江口 竜太" userId="17f75dbc198b3aa5" providerId="LiveId" clId="{D5A45DB7-ED78-47C8-B28E-6647F873C9A4}" dt="2020-05-16T10:19:36.328" v="2294"/>
          <ac:spMkLst>
            <pc:docMk/>
            <pc:sldMk cId="2410402010" sldId="264"/>
            <ac:spMk id="3" creationId="{77474419-5C6E-44BD-A7E8-BBDA73221773}"/>
          </ac:spMkLst>
        </pc:spChg>
      </pc:sldChg>
      <pc:sldChg chg="add del">
        <pc:chgData name="江口 竜太" userId="17f75dbc198b3aa5" providerId="LiveId" clId="{D5A45DB7-ED78-47C8-B28E-6647F873C9A4}" dt="2020-05-16T09:23:45.301" v="1287"/>
        <pc:sldMkLst>
          <pc:docMk/>
          <pc:sldMk cId="2587236497" sldId="264"/>
        </pc:sldMkLst>
      </pc:sldChg>
      <pc:sldChg chg="modSp add mod">
        <pc:chgData name="江口 竜太" userId="17f75dbc198b3aa5" providerId="LiveId" clId="{D5A45DB7-ED78-47C8-B28E-6647F873C9A4}" dt="2020-05-16T10:20:17.290" v="2314" actId="1076"/>
        <pc:sldMkLst>
          <pc:docMk/>
          <pc:sldMk cId="1836712189" sldId="265"/>
        </pc:sldMkLst>
        <pc:spChg chg="mod">
          <ac:chgData name="江口 竜太" userId="17f75dbc198b3aa5" providerId="LiveId" clId="{D5A45DB7-ED78-47C8-B28E-6647F873C9A4}" dt="2020-05-16T09:33:34.201" v="1697"/>
          <ac:spMkLst>
            <pc:docMk/>
            <pc:sldMk cId="1836712189" sldId="265"/>
            <ac:spMk id="2" creationId="{C72F4644-6F2B-4774-B77E-D1D49E09E71D}"/>
          </ac:spMkLst>
        </pc:spChg>
        <pc:spChg chg="mod">
          <ac:chgData name="江口 竜太" userId="17f75dbc198b3aa5" providerId="LiveId" clId="{D5A45DB7-ED78-47C8-B28E-6647F873C9A4}" dt="2020-05-16T10:20:17.290" v="2314" actId="1076"/>
          <ac:spMkLst>
            <pc:docMk/>
            <pc:sldMk cId="1836712189" sldId="265"/>
            <ac:spMk id="3" creationId="{77474419-5C6E-44BD-A7E8-BBDA73221773}"/>
          </ac:spMkLst>
        </pc:spChg>
      </pc:sldChg>
      <pc:sldChg chg="addSp delSp modSp add mod">
        <pc:chgData name="江口 竜太" userId="17f75dbc198b3aa5" providerId="LiveId" clId="{D5A45DB7-ED78-47C8-B28E-6647F873C9A4}" dt="2020-05-16T11:00:26.054" v="4701" actId="255"/>
        <pc:sldMkLst>
          <pc:docMk/>
          <pc:sldMk cId="303048453" sldId="266"/>
        </pc:sldMkLst>
        <pc:spChg chg="mod">
          <ac:chgData name="江口 竜太" userId="17f75dbc198b3aa5" providerId="LiveId" clId="{D5A45DB7-ED78-47C8-B28E-6647F873C9A4}" dt="2020-05-16T09:34:17.363" v="1717"/>
          <ac:spMkLst>
            <pc:docMk/>
            <pc:sldMk cId="303048453" sldId="266"/>
            <ac:spMk id="2" creationId="{C72F4644-6F2B-4774-B77E-D1D49E09E71D}"/>
          </ac:spMkLst>
        </pc:spChg>
        <pc:spChg chg="del mod">
          <ac:chgData name="江口 竜太" userId="17f75dbc198b3aa5" providerId="LiveId" clId="{D5A45DB7-ED78-47C8-B28E-6647F873C9A4}" dt="2020-05-16T10:42:27.729" v="3382" actId="478"/>
          <ac:spMkLst>
            <pc:docMk/>
            <pc:sldMk cId="303048453" sldId="266"/>
            <ac:spMk id="3" creationId="{77474419-5C6E-44BD-A7E8-BBDA73221773}"/>
          </ac:spMkLst>
        </pc:spChg>
        <pc:spChg chg="add mod">
          <ac:chgData name="江口 竜太" userId="17f75dbc198b3aa5" providerId="LiveId" clId="{D5A45DB7-ED78-47C8-B28E-6647F873C9A4}" dt="2020-05-16T11:00:26.054" v="4701" actId="255"/>
          <ac:spMkLst>
            <pc:docMk/>
            <pc:sldMk cId="303048453" sldId="266"/>
            <ac:spMk id="4" creationId="{6A1E19C0-99BE-48A3-B89A-6053A0543DBE}"/>
          </ac:spMkLst>
        </pc:spChg>
      </pc:sldChg>
      <pc:sldChg chg="addSp delSp modSp add mod">
        <pc:chgData name="江口 竜太" userId="17f75dbc198b3aa5" providerId="LiveId" clId="{D5A45DB7-ED78-47C8-B28E-6647F873C9A4}" dt="2020-05-16T10:58:38.253" v="4679"/>
        <pc:sldMkLst>
          <pc:docMk/>
          <pc:sldMk cId="2740054655" sldId="267"/>
        </pc:sldMkLst>
        <pc:spChg chg="del mod">
          <ac:chgData name="江口 竜太" userId="17f75dbc198b3aa5" providerId="LiveId" clId="{D5A45DB7-ED78-47C8-B28E-6647F873C9A4}" dt="2020-05-16T10:19:07.652" v="2281" actId="478"/>
          <ac:spMkLst>
            <pc:docMk/>
            <pc:sldMk cId="2740054655" sldId="267"/>
            <ac:spMk id="2" creationId="{C72F4644-6F2B-4774-B77E-D1D49E09E71D}"/>
          </ac:spMkLst>
        </pc:spChg>
        <pc:spChg chg="del mod">
          <ac:chgData name="江口 竜太" userId="17f75dbc198b3aa5" providerId="LiveId" clId="{D5A45DB7-ED78-47C8-B28E-6647F873C9A4}" dt="2020-05-16T10:24:46.805" v="2338" actId="478"/>
          <ac:spMkLst>
            <pc:docMk/>
            <pc:sldMk cId="2740054655" sldId="267"/>
            <ac:spMk id="3" creationId="{77474419-5C6E-44BD-A7E8-BBDA73221773}"/>
          </ac:spMkLst>
        </pc:spChg>
        <pc:spChg chg="add del mod">
          <ac:chgData name="江口 竜太" userId="17f75dbc198b3aa5" providerId="LiveId" clId="{D5A45DB7-ED78-47C8-B28E-6647F873C9A4}" dt="2020-05-16T10:19:12.352" v="2282" actId="1076"/>
          <ac:spMkLst>
            <pc:docMk/>
            <pc:sldMk cId="2740054655" sldId="267"/>
            <ac:spMk id="4" creationId="{D19E45AC-7734-4C6A-AD7C-68AB384CDA83}"/>
          </ac:spMkLst>
        </pc:spChg>
        <pc:spChg chg="add del mod">
          <ac:chgData name="江口 竜太" userId="17f75dbc198b3aa5" providerId="LiveId" clId="{D5A45DB7-ED78-47C8-B28E-6647F873C9A4}" dt="2020-05-16T10:21:33.128" v="2337" actId="478"/>
          <ac:spMkLst>
            <pc:docMk/>
            <pc:sldMk cId="2740054655" sldId="267"/>
            <ac:spMk id="6" creationId="{1621AA6D-4BB7-4E00-97ED-F5E8D273F4E9}"/>
          </ac:spMkLst>
        </pc:spChg>
        <pc:spChg chg="add mod">
          <ac:chgData name="江口 竜太" userId="17f75dbc198b3aa5" providerId="LiveId" clId="{D5A45DB7-ED78-47C8-B28E-6647F873C9A4}" dt="2020-05-16T10:35:43.719" v="3156"/>
          <ac:spMkLst>
            <pc:docMk/>
            <pc:sldMk cId="2740054655" sldId="267"/>
            <ac:spMk id="7" creationId="{4D978730-BD56-43B3-8BC5-2051945F3231}"/>
          </ac:spMkLst>
        </pc:spChg>
        <pc:spChg chg="add mod">
          <ac:chgData name="江口 竜太" userId="17f75dbc198b3aa5" providerId="LiveId" clId="{D5A45DB7-ED78-47C8-B28E-6647F873C9A4}" dt="2020-05-16T10:58:38.253" v="4679"/>
          <ac:spMkLst>
            <pc:docMk/>
            <pc:sldMk cId="2740054655" sldId="267"/>
            <ac:spMk id="8" creationId="{87DEC7BD-11A1-4541-A106-809734B08B54}"/>
          </ac:spMkLst>
        </pc:spChg>
      </pc:sldChg>
      <pc:sldChg chg="modSp add mod">
        <pc:chgData name="江口 竜太" userId="17f75dbc198b3aa5" providerId="LiveId" clId="{D5A45DB7-ED78-47C8-B28E-6647F873C9A4}" dt="2020-05-16T11:01:52.549" v="4870" actId="20577"/>
        <pc:sldMkLst>
          <pc:docMk/>
          <pc:sldMk cId="1155367216" sldId="268"/>
        </pc:sldMkLst>
        <pc:spChg chg="mod">
          <ac:chgData name="江口 竜太" userId="17f75dbc198b3aa5" providerId="LiveId" clId="{D5A45DB7-ED78-47C8-B28E-6647F873C9A4}" dt="2020-05-16T09:36:17.201" v="1889"/>
          <ac:spMkLst>
            <pc:docMk/>
            <pc:sldMk cId="1155367216" sldId="268"/>
            <ac:spMk id="2" creationId="{C72F4644-6F2B-4774-B77E-D1D49E09E71D}"/>
          </ac:spMkLst>
        </pc:spChg>
        <pc:spChg chg="mod">
          <ac:chgData name="江口 竜太" userId="17f75dbc198b3aa5" providerId="LiveId" clId="{D5A45DB7-ED78-47C8-B28E-6647F873C9A4}" dt="2020-05-16T11:01:52.549" v="4870" actId="20577"/>
          <ac:spMkLst>
            <pc:docMk/>
            <pc:sldMk cId="1155367216" sldId="268"/>
            <ac:spMk id="3" creationId="{77474419-5C6E-44BD-A7E8-BBDA73221773}"/>
          </ac:spMkLst>
        </pc:spChg>
      </pc:sldChg>
      <pc:sldChg chg="addSp delSp modSp add mod">
        <pc:chgData name="江口 竜太" userId="17f75dbc198b3aa5" providerId="LiveId" clId="{D5A45DB7-ED78-47C8-B28E-6647F873C9A4}" dt="2020-05-16T10:20:48.879" v="2320" actId="20577"/>
        <pc:sldMkLst>
          <pc:docMk/>
          <pc:sldMk cId="1810807942" sldId="269"/>
        </pc:sldMkLst>
        <pc:spChg chg="mod">
          <ac:chgData name="江口 竜太" userId="17f75dbc198b3aa5" providerId="LiveId" clId="{D5A45DB7-ED78-47C8-B28E-6647F873C9A4}" dt="2020-05-16T09:44:59.214" v="1945" actId="20577"/>
          <ac:spMkLst>
            <pc:docMk/>
            <pc:sldMk cId="1810807942" sldId="269"/>
            <ac:spMk id="3" creationId="{77474419-5C6E-44BD-A7E8-BBDA73221773}"/>
          </ac:spMkLst>
        </pc:spChg>
        <pc:spChg chg="add del mod">
          <ac:chgData name="江口 竜太" userId="17f75dbc198b3aa5" providerId="LiveId" clId="{D5A45DB7-ED78-47C8-B28E-6647F873C9A4}" dt="2020-05-16T09:42:11.680" v="1912" actId="11529"/>
          <ac:spMkLst>
            <pc:docMk/>
            <pc:sldMk cId="1810807942" sldId="269"/>
            <ac:spMk id="4" creationId="{69C8A83A-B599-41FD-9083-663254B357AC}"/>
          </ac:spMkLst>
        </pc:spChg>
        <pc:spChg chg="add del mod">
          <ac:chgData name="江口 竜太" userId="17f75dbc198b3aa5" providerId="LiveId" clId="{D5A45DB7-ED78-47C8-B28E-6647F873C9A4}" dt="2020-05-16T09:42:09.005" v="1908"/>
          <ac:spMkLst>
            <pc:docMk/>
            <pc:sldMk cId="1810807942" sldId="269"/>
            <ac:spMk id="5" creationId="{9AF9F916-B1E4-4945-A60C-81B992239CD4}"/>
          </ac:spMkLst>
        </pc:spChg>
        <pc:spChg chg="add del mod">
          <ac:chgData name="江口 竜太" userId="17f75dbc198b3aa5" providerId="LiveId" clId="{D5A45DB7-ED78-47C8-B28E-6647F873C9A4}" dt="2020-05-16T09:42:08.693" v="1907"/>
          <ac:spMkLst>
            <pc:docMk/>
            <pc:sldMk cId="1810807942" sldId="269"/>
            <ac:spMk id="6" creationId="{02F102A3-9313-4E92-B2F3-F6A7D84270BC}"/>
          </ac:spMkLst>
        </pc:spChg>
        <pc:spChg chg="add del mod">
          <ac:chgData name="江口 竜太" userId="17f75dbc198b3aa5" providerId="LiveId" clId="{D5A45DB7-ED78-47C8-B28E-6647F873C9A4}" dt="2020-05-16T09:42:08.388" v="1906"/>
          <ac:spMkLst>
            <pc:docMk/>
            <pc:sldMk cId="1810807942" sldId="269"/>
            <ac:spMk id="7" creationId="{5BBFF8C6-F9AE-4254-B625-B51FF5E1C544}"/>
          </ac:spMkLst>
        </pc:spChg>
        <pc:spChg chg="add mod topLvl">
          <ac:chgData name="江口 竜太" userId="17f75dbc198b3aa5" providerId="LiveId" clId="{D5A45DB7-ED78-47C8-B28E-6647F873C9A4}" dt="2020-05-16T10:11:58.954" v="2081" actId="207"/>
          <ac:spMkLst>
            <pc:docMk/>
            <pc:sldMk cId="1810807942" sldId="269"/>
            <ac:spMk id="8" creationId="{AC619696-D0E5-4F59-8BC5-5A24B2F4E83A}"/>
          </ac:spMkLst>
        </pc:spChg>
        <pc:spChg chg="add mod topLvl">
          <ac:chgData name="江口 竜太" userId="17f75dbc198b3aa5" providerId="LiveId" clId="{D5A45DB7-ED78-47C8-B28E-6647F873C9A4}" dt="2020-05-16T09:53:04.380" v="2076" actId="208"/>
          <ac:spMkLst>
            <pc:docMk/>
            <pc:sldMk cId="1810807942" sldId="269"/>
            <ac:spMk id="9" creationId="{D5A62E8B-6B6D-4EB1-BA46-26062283D3DF}"/>
          </ac:spMkLst>
        </pc:spChg>
        <pc:spChg chg="add mod topLvl">
          <ac:chgData name="江口 竜太" userId="17f75dbc198b3aa5" providerId="LiveId" clId="{D5A45DB7-ED78-47C8-B28E-6647F873C9A4}" dt="2020-05-16T10:20:48.879" v="2320" actId="20577"/>
          <ac:spMkLst>
            <pc:docMk/>
            <pc:sldMk cId="1810807942" sldId="269"/>
            <ac:spMk id="10" creationId="{347412D4-C9D4-48C9-B5AF-37CFD90FEC56}"/>
          </ac:spMkLst>
        </pc:spChg>
        <pc:spChg chg="add mod topLvl">
          <ac:chgData name="江口 竜太" userId="17f75dbc198b3aa5" providerId="LiveId" clId="{D5A45DB7-ED78-47C8-B28E-6647F873C9A4}" dt="2020-05-16T09:53:04.380" v="2076" actId="208"/>
          <ac:spMkLst>
            <pc:docMk/>
            <pc:sldMk cId="1810807942" sldId="269"/>
            <ac:spMk id="11" creationId="{1AFF24F0-9646-4847-A690-2734E90F5C4D}"/>
          </ac:spMkLst>
        </pc:spChg>
        <pc:spChg chg="add del mod">
          <ac:chgData name="江口 竜太" userId="17f75dbc198b3aa5" providerId="LiveId" clId="{D5A45DB7-ED78-47C8-B28E-6647F873C9A4}" dt="2020-05-16T09:45:33.678" v="1960"/>
          <ac:spMkLst>
            <pc:docMk/>
            <pc:sldMk cId="1810807942" sldId="269"/>
            <ac:spMk id="14" creationId="{0430FBD3-B4FC-48CC-8396-47D3F3175EC7}"/>
          </ac:spMkLst>
        </pc:spChg>
        <pc:spChg chg="add del mod">
          <ac:chgData name="江口 竜太" userId="17f75dbc198b3aa5" providerId="LiveId" clId="{D5A45DB7-ED78-47C8-B28E-6647F873C9A4}" dt="2020-05-16T09:45:39.517" v="1962"/>
          <ac:spMkLst>
            <pc:docMk/>
            <pc:sldMk cId="1810807942" sldId="269"/>
            <ac:spMk id="15" creationId="{40EB6EF8-63A5-4A2E-B1CE-F89D303419F3}"/>
          </ac:spMkLst>
        </pc:spChg>
        <pc:grpChg chg="add del mod topLvl">
          <ac:chgData name="江口 竜太" userId="17f75dbc198b3aa5" providerId="LiveId" clId="{D5A45DB7-ED78-47C8-B28E-6647F873C9A4}" dt="2020-05-16T09:46:18.876" v="1965" actId="165"/>
          <ac:grpSpMkLst>
            <pc:docMk/>
            <pc:sldMk cId="1810807942" sldId="269"/>
            <ac:grpSpMk id="12" creationId="{88D2EE61-D9E0-433A-9184-EEA2FC6DC68C}"/>
          </ac:grpSpMkLst>
        </pc:grpChg>
        <pc:grpChg chg="add del mod">
          <ac:chgData name="江口 竜太" userId="17f75dbc198b3aa5" providerId="LiveId" clId="{D5A45DB7-ED78-47C8-B28E-6647F873C9A4}" dt="2020-05-16T09:46:04.753" v="1964" actId="165"/>
          <ac:grpSpMkLst>
            <pc:docMk/>
            <pc:sldMk cId="1810807942" sldId="269"/>
            <ac:grpSpMk id="13" creationId="{1A4899CB-91AF-4E6B-92B1-13F098805FE9}"/>
          </ac:grpSpMkLst>
        </pc:grpChg>
        <pc:grpChg chg="add mod">
          <ac:chgData name="江口 竜太" userId="17f75dbc198b3aa5" providerId="LiveId" clId="{D5A45DB7-ED78-47C8-B28E-6647F873C9A4}" dt="2020-05-16T09:51:53.489" v="2071" actId="207"/>
          <ac:grpSpMkLst>
            <pc:docMk/>
            <pc:sldMk cId="1810807942" sldId="269"/>
            <ac:grpSpMk id="16" creationId="{46CBE786-7AA4-4A2B-A5A2-E10C5811E8D1}"/>
          </ac:grpSpMkLst>
        </pc:grpChg>
      </pc:sldChg>
      <pc:sldChg chg="modSp add mod">
        <pc:chgData name="江口 竜太" userId="17f75dbc198b3aa5" providerId="LiveId" clId="{D5A45DB7-ED78-47C8-B28E-6647F873C9A4}" dt="2020-05-16T10:21:18.256" v="2336" actId="20577"/>
        <pc:sldMkLst>
          <pc:docMk/>
          <pc:sldMk cId="834031951" sldId="270"/>
        </pc:sldMkLst>
        <pc:spChg chg="mod">
          <ac:chgData name="江口 竜太" userId="17f75dbc198b3aa5" providerId="LiveId" clId="{D5A45DB7-ED78-47C8-B28E-6647F873C9A4}" dt="2020-05-16T10:13:07.518" v="2092" actId="207"/>
          <ac:spMkLst>
            <pc:docMk/>
            <pc:sldMk cId="834031951" sldId="270"/>
            <ac:spMk id="8" creationId="{AC619696-D0E5-4F59-8BC5-5A24B2F4E83A}"/>
          </ac:spMkLst>
        </pc:spChg>
        <pc:spChg chg="mod">
          <ac:chgData name="江口 竜太" userId="17f75dbc198b3aa5" providerId="LiveId" clId="{D5A45DB7-ED78-47C8-B28E-6647F873C9A4}" dt="2020-05-16T10:13:07.518" v="2092" actId="207"/>
          <ac:spMkLst>
            <pc:docMk/>
            <pc:sldMk cId="834031951" sldId="270"/>
            <ac:spMk id="9" creationId="{D5A62E8B-6B6D-4EB1-BA46-26062283D3DF}"/>
          </ac:spMkLst>
        </pc:spChg>
        <pc:spChg chg="mod">
          <ac:chgData name="江口 竜太" userId="17f75dbc198b3aa5" providerId="LiveId" clId="{D5A45DB7-ED78-47C8-B28E-6647F873C9A4}" dt="2020-05-16T10:21:18.256" v="2336" actId="20577"/>
          <ac:spMkLst>
            <pc:docMk/>
            <pc:sldMk cId="834031951" sldId="270"/>
            <ac:spMk id="10" creationId="{347412D4-C9D4-48C9-B5AF-37CFD90FEC56}"/>
          </ac:spMkLst>
        </pc:spChg>
        <pc:spChg chg="mod">
          <ac:chgData name="江口 竜太" userId="17f75dbc198b3aa5" providerId="LiveId" clId="{D5A45DB7-ED78-47C8-B28E-6647F873C9A4}" dt="2020-05-16T10:13:16.077" v="2094" actId="208"/>
          <ac:spMkLst>
            <pc:docMk/>
            <pc:sldMk cId="834031951" sldId="270"/>
            <ac:spMk id="11" creationId="{1AFF24F0-9646-4847-A690-2734E90F5C4D}"/>
          </ac:spMkLst>
        </pc:spChg>
      </pc:sldChg>
      <pc:sldChg chg="modSp add del mod">
        <pc:chgData name="江口 竜太" userId="17f75dbc198b3aa5" providerId="LiveId" clId="{D5A45DB7-ED78-47C8-B28E-6647F873C9A4}" dt="2020-05-16T10:16:14.878" v="2154" actId="2696"/>
        <pc:sldMkLst>
          <pc:docMk/>
          <pc:sldMk cId="3678302537" sldId="271"/>
        </pc:sldMkLst>
        <pc:spChg chg="mod">
          <ac:chgData name="江口 竜太" userId="17f75dbc198b3aa5" providerId="LiveId" clId="{D5A45DB7-ED78-47C8-B28E-6647F873C9A4}" dt="2020-05-16T09:53:40.812" v="2078" actId="207"/>
          <ac:spMkLst>
            <pc:docMk/>
            <pc:sldMk cId="3678302537" sldId="271"/>
            <ac:spMk id="8" creationId="{AC619696-D0E5-4F59-8BC5-5A24B2F4E83A}"/>
          </ac:spMkLst>
        </pc:spChg>
        <pc:spChg chg="mod">
          <ac:chgData name="江口 竜太" userId="17f75dbc198b3aa5" providerId="LiveId" clId="{D5A45DB7-ED78-47C8-B28E-6647F873C9A4}" dt="2020-05-16T10:12:10.083" v="2082" actId="207"/>
          <ac:spMkLst>
            <pc:docMk/>
            <pc:sldMk cId="3678302537" sldId="271"/>
            <ac:spMk id="9" creationId="{D5A62E8B-6B6D-4EB1-BA46-26062283D3DF}"/>
          </ac:spMkLst>
        </pc:spChg>
        <pc:spChg chg="mod">
          <ac:chgData name="江口 竜太" userId="17f75dbc198b3aa5" providerId="LiveId" clId="{D5A45DB7-ED78-47C8-B28E-6647F873C9A4}" dt="2020-05-16T09:53:40.812" v="2078" actId="207"/>
          <ac:spMkLst>
            <pc:docMk/>
            <pc:sldMk cId="3678302537" sldId="271"/>
            <ac:spMk id="10" creationId="{347412D4-C9D4-48C9-B5AF-37CFD90FEC56}"/>
          </ac:spMkLst>
        </pc:spChg>
        <pc:spChg chg="mod">
          <ac:chgData name="江口 竜太" userId="17f75dbc198b3aa5" providerId="LiveId" clId="{D5A45DB7-ED78-47C8-B28E-6647F873C9A4}" dt="2020-05-16T09:53:40.812" v="2078" actId="207"/>
          <ac:spMkLst>
            <pc:docMk/>
            <pc:sldMk cId="3678302537" sldId="271"/>
            <ac:spMk id="11" creationId="{1AFF24F0-9646-4847-A690-2734E90F5C4D}"/>
          </ac:spMkLst>
        </pc:spChg>
      </pc:sldChg>
      <pc:sldChg chg="modSp add mod">
        <pc:chgData name="江口 竜太" userId="17f75dbc198b3aa5" providerId="LiveId" clId="{D5A45DB7-ED78-47C8-B28E-6647F873C9A4}" dt="2020-05-16T10:21:09.754" v="2332" actId="20577"/>
        <pc:sldMkLst>
          <pc:docMk/>
          <pc:sldMk cId="2187766017" sldId="272"/>
        </pc:sldMkLst>
        <pc:spChg chg="mod">
          <ac:chgData name="江口 竜太" userId="17f75dbc198b3aa5" providerId="LiveId" clId="{D5A45DB7-ED78-47C8-B28E-6647F873C9A4}" dt="2020-05-16T10:12:27.151" v="2084" actId="207"/>
          <ac:spMkLst>
            <pc:docMk/>
            <pc:sldMk cId="2187766017" sldId="272"/>
            <ac:spMk id="8" creationId="{AC619696-D0E5-4F59-8BC5-5A24B2F4E83A}"/>
          </ac:spMkLst>
        </pc:spChg>
        <pc:spChg chg="mod">
          <ac:chgData name="江口 竜太" userId="17f75dbc198b3aa5" providerId="LiveId" clId="{D5A45DB7-ED78-47C8-B28E-6647F873C9A4}" dt="2020-05-16T10:12:27.151" v="2084" actId="207"/>
          <ac:spMkLst>
            <pc:docMk/>
            <pc:sldMk cId="2187766017" sldId="272"/>
            <ac:spMk id="9" creationId="{D5A62E8B-6B6D-4EB1-BA46-26062283D3DF}"/>
          </ac:spMkLst>
        </pc:spChg>
        <pc:spChg chg="mod">
          <ac:chgData name="江口 竜太" userId="17f75dbc198b3aa5" providerId="LiveId" clId="{D5A45DB7-ED78-47C8-B28E-6647F873C9A4}" dt="2020-05-16T10:21:09.754" v="2332" actId="20577"/>
          <ac:spMkLst>
            <pc:docMk/>
            <pc:sldMk cId="2187766017" sldId="272"/>
            <ac:spMk id="10" creationId="{347412D4-C9D4-48C9-B5AF-37CFD90FEC56}"/>
          </ac:spMkLst>
        </pc:spChg>
        <pc:spChg chg="mod">
          <ac:chgData name="江口 竜太" userId="17f75dbc198b3aa5" providerId="LiveId" clId="{D5A45DB7-ED78-47C8-B28E-6647F873C9A4}" dt="2020-05-16T10:12:27.151" v="2084" actId="207"/>
          <ac:spMkLst>
            <pc:docMk/>
            <pc:sldMk cId="2187766017" sldId="272"/>
            <ac:spMk id="11" creationId="{1AFF24F0-9646-4847-A690-2734E90F5C4D}"/>
          </ac:spMkLst>
        </pc:spChg>
        <pc:grpChg chg="mod">
          <ac:chgData name="江口 竜太" userId="17f75dbc198b3aa5" providerId="LiveId" clId="{D5A45DB7-ED78-47C8-B28E-6647F873C9A4}" dt="2020-05-16T10:12:33.576" v="2085" actId="207"/>
          <ac:grpSpMkLst>
            <pc:docMk/>
            <pc:sldMk cId="2187766017" sldId="272"/>
            <ac:grpSpMk id="16" creationId="{46CBE786-7AA4-4A2B-A5A2-E10C5811E8D1}"/>
          </ac:grpSpMkLst>
        </pc:grpChg>
      </pc:sldChg>
      <pc:sldChg chg="addSp modSp add mod">
        <pc:chgData name="江口 竜太" userId="17f75dbc198b3aa5" providerId="LiveId" clId="{D5A45DB7-ED78-47C8-B28E-6647F873C9A4}" dt="2020-05-16T11:01:12.253" v="4788" actId="20577"/>
        <pc:sldMkLst>
          <pc:docMk/>
          <pc:sldMk cId="1758687264" sldId="273"/>
        </pc:sldMkLst>
        <pc:spChg chg="mod">
          <ac:chgData name="江口 竜太" userId="17f75dbc198b3aa5" providerId="LiveId" clId="{D5A45DB7-ED78-47C8-B28E-6647F873C9A4}" dt="2020-05-16T11:01:12.253" v="4788" actId="20577"/>
          <ac:spMkLst>
            <pc:docMk/>
            <pc:sldMk cId="1758687264" sldId="273"/>
            <ac:spMk id="3" creationId="{77474419-5C6E-44BD-A7E8-BBDA73221773}"/>
          </ac:spMkLst>
        </pc:spChg>
        <pc:spChg chg="mod">
          <ac:chgData name="江口 竜太" userId="17f75dbc198b3aa5" providerId="LiveId" clId="{D5A45DB7-ED78-47C8-B28E-6647F873C9A4}" dt="2020-05-16T10:21:03.284" v="2328" actId="20577"/>
          <ac:spMkLst>
            <pc:docMk/>
            <pc:sldMk cId="1758687264" sldId="273"/>
            <ac:spMk id="10" creationId="{347412D4-C9D4-48C9-B5AF-37CFD90FEC56}"/>
          </ac:spMkLst>
        </pc:spChg>
        <pc:spChg chg="add mod">
          <ac:chgData name="江口 竜太" userId="17f75dbc198b3aa5" providerId="LiveId" clId="{D5A45DB7-ED78-47C8-B28E-6647F873C9A4}" dt="2020-05-16T10:17:20.614" v="2258"/>
          <ac:spMkLst>
            <pc:docMk/>
            <pc:sldMk cId="1758687264" sldId="273"/>
            <ac:spMk id="12" creationId="{D1319D3D-75D0-40AA-893A-4800624070CC}"/>
          </ac:spMkLst>
        </pc:spChg>
      </pc:sldChg>
      <pc:sldChg chg="modSp add mod ord">
        <pc:chgData name="江口 竜太" userId="17f75dbc198b3aa5" providerId="LiveId" clId="{D5A45DB7-ED78-47C8-B28E-6647F873C9A4}" dt="2020-05-16T10:20:56.402" v="2324" actId="20577"/>
        <pc:sldMkLst>
          <pc:docMk/>
          <pc:sldMk cId="3991124450" sldId="274"/>
        </pc:sldMkLst>
        <pc:spChg chg="mod">
          <ac:chgData name="江口 竜太" userId="17f75dbc198b3aa5" providerId="LiveId" clId="{D5A45DB7-ED78-47C8-B28E-6647F873C9A4}" dt="2020-05-16T10:20:56.402" v="2324" actId="20577"/>
          <ac:spMkLst>
            <pc:docMk/>
            <pc:sldMk cId="3991124450" sldId="274"/>
            <ac:spMk id="10" creationId="{347412D4-C9D4-48C9-B5AF-37CFD90FEC56}"/>
          </ac:spMkLst>
        </pc:spChg>
        <pc:spChg chg="mod">
          <ac:chgData name="江口 竜太" userId="17f75dbc198b3aa5" providerId="LiveId" clId="{D5A45DB7-ED78-47C8-B28E-6647F873C9A4}" dt="2020-05-16T10:17:01.752" v="2232"/>
          <ac:spMkLst>
            <pc:docMk/>
            <pc:sldMk cId="3991124450" sldId="274"/>
            <ac:spMk id="12" creationId="{D1319D3D-75D0-40AA-893A-4800624070CC}"/>
          </ac:spMkLst>
        </pc:spChg>
      </pc:sldChg>
    </pc:docChg>
  </pc:docChgLst>
  <pc:docChgLst>
    <pc:chgData name="江口 竜太" userId="17f75dbc198b3aa5" providerId="LiveId" clId="{FA8E8AE0-A9A3-4C82-B4F0-2ECDFB87A11E}"/>
    <pc:docChg chg="custSel modSld">
      <pc:chgData name="江口 竜太" userId="17f75dbc198b3aa5" providerId="LiveId" clId="{FA8E8AE0-A9A3-4C82-B4F0-2ECDFB87A11E}" dt="2020-05-18T23:50:30.053" v="15"/>
      <pc:docMkLst>
        <pc:docMk/>
      </pc:docMkLst>
      <pc:sldChg chg="modSp mod">
        <pc:chgData name="江口 竜太" userId="17f75dbc198b3aa5" providerId="LiveId" clId="{FA8E8AE0-A9A3-4C82-B4F0-2ECDFB87A11E}" dt="2020-05-18T23:21:19.433" v="10" actId="20577"/>
        <pc:sldMkLst>
          <pc:docMk/>
          <pc:sldMk cId="2880905436" sldId="256"/>
        </pc:sldMkLst>
        <pc:spChg chg="mod">
          <ac:chgData name="江口 竜太" userId="17f75dbc198b3aa5" providerId="LiveId" clId="{FA8E8AE0-A9A3-4C82-B4F0-2ECDFB87A11E}" dt="2020-05-18T23:21:19.433" v="10" actId="20577"/>
          <ac:spMkLst>
            <pc:docMk/>
            <pc:sldMk cId="2880905436" sldId="256"/>
            <ac:spMk id="3" creationId="{2152C842-34E1-4DBF-99D1-9FED86909E9D}"/>
          </ac:spMkLst>
        </pc:spChg>
      </pc:sldChg>
      <pc:sldChg chg="modSp">
        <pc:chgData name="江口 竜太" userId="17f75dbc198b3aa5" providerId="LiveId" clId="{FA8E8AE0-A9A3-4C82-B4F0-2ECDFB87A11E}" dt="2020-05-18T23:50:30.053" v="15"/>
        <pc:sldMkLst>
          <pc:docMk/>
          <pc:sldMk cId="4165373329" sldId="262"/>
        </pc:sldMkLst>
        <pc:spChg chg="mod">
          <ac:chgData name="江口 竜太" userId="17f75dbc198b3aa5" providerId="LiveId" clId="{FA8E8AE0-A9A3-4C82-B4F0-2ECDFB87A11E}" dt="2020-05-18T23:50:30.053" v="15"/>
          <ac:spMkLst>
            <pc:docMk/>
            <pc:sldMk cId="4165373329" sldId="262"/>
            <ac:spMk id="13" creationId="{ECC925BE-8D26-42A1-92C6-3E4FC9BB6C69}"/>
          </ac:spMkLst>
        </pc:spChg>
      </pc:sldChg>
      <pc:sldChg chg="modSp mod">
        <pc:chgData name="江口 竜太" userId="17f75dbc198b3aa5" providerId="LiveId" clId="{FA8E8AE0-A9A3-4C82-B4F0-2ECDFB87A11E}" dt="2020-05-18T23:21:18.994" v="9" actId="27636"/>
        <pc:sldMkLst>
          <pc:docMk/>
          <pc:sldMk cId="2410402010" sldId="264"/>
        </pc:sldMkLst>
        <pc:spChg chg="mod">
          <ac:chgData name="江口 竜太" userId="17f75dbc198b3aa5" providerId="LiveId" clId="{FA8E8AE0-A9A3-4C82-B4F0-2ECDFB87A11E}" dt="2020-05-18T23:21:18.994" v="9" actId="27636"/>
          <ac:spMkLst>
            <pc:docMk/>
            <pc:sldMk cId="2410402010" sldId="264"/>
            <ac:spMk id="3" creationId="{77474419-5C6E-44BD-A7E8-BBDA7322177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A92AC950-0B3D-4D78-8995-AECE95B46E9D}" type="datetimeFigureOut">
              <a:rPr kumimoji="1" lang="ja-JP" altLang="en-US" smtClean="0"/>
              <a:t>2020/5/19</a:t>
            </a:fld>
            <a:endParaRPr kumimoji="1" lang="ja-JP" altLang="en-US"/>
          </a:p>
        </p:txBody>
      </p:sp>
      <p:sp>
        <p:nvSpPr>
          <p:cNvPr id="4" name="フッター プレースホルダー 3"/>
          <p:cNvSpPr>
            <a:spLocks noGrp="1"/>
          </p:cNvSpPr>
          <p:nvPr>
            <p:ph type="ftr" sz="quarter" idx="2"/>
          </p:nvPr>
        </p:nvSpPr>
        <p:spPr>
          <a:xfrm>
            <a:off x="0" y="9374188"/>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4763" y="9374188"/>
            <a:ext cx="2919412" cy="495300"/>
          </a:xfrm>
          <a:prstGeom prst="rect">
            <a:avLst/>
          </a:prstGeom>
        </p:spPr>
        <p:txBody>
          <a:bodyPr vert="horz" lIns="91440" tIns="45720" rIns="91440" bIns="45720" rtlCol="0" anchor="b"/>
          <a:lstStyle>
            <a:lvl1pPr algn="r">
              <a:defRPr sz="1200"/>
            </a:lvl1pPr>
          </a:lstStyle>
          <a:p>
            <a:fld id="{048615A8-436B-4942-99A0-91B3DA98EFEE}" type="slidenum">
              <a:rPr kumimoji="1" lang="ja-JP" altLang="en-US" smtClean="0"/>
              <a:t>‹#›</a:t>
            </a:fld>
            <a:endParaRPr kumimoji="1" lang="ja-JP" altLang="en-US"/>
          </a:p>
        </p:txBody>
      </p:sp>
    </p:spTree>
    <p:extLst>
      <p:ext uri="{BB962C8B-B14F-4D97-AF65-F5344CB8AC3E}">
        <p14:creationId xmlns:p14="http://schemas.microsoft.com/office/powerpoint/2010/main" val="307716926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ja-JP" altLang="en-US"/>
              <a:t>マスター タイトルの書式設定</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59A45E87-BBEC-4F9C-B9F6-4986E8B4FEB1}" type="datetimeFigureOut">
              <a:rPr kumimoji="1" lang="ja-JP" altLang="en-US" smtClean="0"/>
              <a:t>2020/5/19</a:t>
            </a:fld>
            <a:endParaRPr kumimoji="1" lang="ja-JP" altLang="en-US"/>
          </a:p>
        </p:txBody>
      </p:sp>
      <p:sp>
        <p:nvSpPr>
          <p:cNvPr id="5" name="Footer Placeholder 4"/>
          <p:cNvSpPr>
            <a:spLocks noGrp="1"/>
          </p:cNvSpPr>
          <p:nvPr>
            <p:ph type="ftr" sz="quarter" idx="11"/>
          </p:nvPr>
        </p:nvSpPr>
        <p:spPr>
          <a:xfrm>
            <a:off x="2416500" y="329307"/>
            <a:ext cx="4973915" cy="309201"/>
          </a:xfrm>
        </p:spPr>
        <p:txBody>
          <a:bodyPr/>
          <a:lstStyle/>
          <a:p>
            <a:endParaRPr kumimoji="1" lang="ja-JP" altLang="en-US"/>
          </a:p>
        </p:txBody>
      </p:sp>
      <p:sp>
        <p:nvSpPr>
          <p:cNvPr id="6" name="Slide Number Placeholder 5"/>
          <p:cNvSpPr>
            <a:spLocks noGrp="1"/>
          </p:cNvSpPr>
          <p:nvPr>
            <p:ph type="sldNum" sz="quarter" idx="12"/>
          </p:nvPr>
        </p:nvSpPr>
        <p:spPr>
          <a:xfrm>
            <a:off x="1437664" y="798973"/>
            <a:ext cx="811019" cy="503578"/>
          </a:xfrm>
        </p:spPr>
        <p:txBody>
          <a:bodyPr/>
          <a:lstStyle/>
          <a:p>
            <a:fld id="{13C53C75-74FE-4AE1-9F34-EDBEF9D11512}" type="slidenum">
              <a:rPr kumimoji="1" lang="ja-JP" altLang="en-US" smtClean="0"/>
              <a:t>‹#›</a:t>
            </a:fld>
            <a:endParaRPr kumimoji="1" lang="ja-JP" alt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08551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9A45E87-BBEC-4F9C-B9F6-4986E8B4FEB1}" type="datetimeFigureOut">
              <a:rPr kumimoji="1" lang="ja-JP" altLang="en-US" smtClean="0"/>
              <a:t>2020/5/19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3C53C75-74FE-4AE1-9F34-EDBEF9D11512}" type="slidenum">
              <a:rPr kumimoji="1" lang="ja-JP" altLang="en-US" smtClean="0"/>
              <a:t>‹#›</a:t>
            </a:fld>
            <a:endParaRPr kumimoji="1" lang="ja-JP" alt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04159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9A45E87-BBEC-4F9C-B9F6-4986E8B4FEB1}" type="datetimeFigureOut">
              <a:rPr kumimoji="1" lang="ja-JP" altLang="en-US" smtClean="0"/>
              <a:t>2020/5/19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3C53C75-74FE-4AE1-9F34-EDBEF9D11512}" type="slidenum">
              <a:rPr kumimoji="1" lang="ja-JP" altLang="en-US" smtClean="0"/>
              <a:t>‹#›</a:t>
            </a:fld>
            <a:endParaRPr kumimoji="1" lang="ja-JP" alt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9737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nchor="t"/>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59A45E87-BBEC-4F9C-B9F6-4986E8B4FEB1}" type="datetimeFigureOut">
              <a:rPr kumimoji="1" lang="ja-JP" altLang="en-US" smtClean="0"/>
              <a:t>2020/5/19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3C53C75-74FE-4AE1-9F34-EDBEF9D11512}" type="slidenum">
              <a:rPr kumimoji="1" lang="ja-JP" altLang="en-US" smtClean="0"/>
              <a:t>‹#›</a:t>
            </a:fld>
            <a:endParaRPr kumimoji="1" lang="ja-JP" alt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2575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9A45E87-BBEC-4F9C-B9F6-4986E8B4FEB1}" type="datetimeFigureOut">
              <a:rPr kumimoji="1" lang="ja-JP" altLang="en-US" smtClean="0"/>
              <a:t>2020/5/19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3C53C75-74FE-4AE1-9F34-EDBEF9D11512}" type="slidenum">
              <a:rPr kumimoji="1" lang="ja-JP" altLang="en-US" smtClean="0"/>
              <a:t>‹#›</a:t>
            </a:fld>
            <a:endParaRPr kumimoji="1" lang="ja-JP" alt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23780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9A45E87-BBEC-4F9C-B9F6-4986E8B4FEB1}" type="datetimeFigureOut">
              <a:rPr kumimoji="1" lang="ja-JP" altLang="en-US" smtClean="0"/>
              <a:t>2020/5/19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3C53C75-74FE-4AE1-9F34-EDBEF9D11512}" type="slidenum">
              <a:rPr kumimoji="1" lang="ja-JP" altLang="en-US" smtClean="0"/>
              <a:t>‹#›</a:t>
            </a:fld>
            <a:endParaRPr kumimoji="1" lang="ja-JP" alt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42955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447191" y="2824269"/>
            <a:ext cx="4645152" cy="26444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412362" y="2821491"/>
            <a:ext cx="4645152" cy="263737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9A45E87-BBEC-4F9C-B9F6-4986E8B4FEB1}" type="datetimeFigureOut">
              <a:rPr kumimoji="1" lang="ja-JP" altLang="en-US" smtClean="0"/>
              <a:t>2020/5/19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3C53C75-74FE-4AE1-9F34-EDBEF9D11512}" type="slidenum">
              <a:rPr kumimoji="1" lang="ja-JP" altLang="en-US" smtClean="0"/>
              <a:t>‹#›</a:t>
            </a:fld>
            <a:endParaRPr kumimoji="1" lang="ja-JP" alt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17559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59A45E87-BBEC-4F9C-B9F6-4986E8B4FEB1}" type="datetimeFigureOut">
              <a:rPr kumimoji="1" lang="ja-JP" altLang="en-US" smtClean="0"/>
              <a:t>2020/5/19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3C53C75-74FE-4AE1-9F34-EDBEF9D11512}" type="slidenum">
              <a:rPr kumimoji="1" lang="ja-JP" altLang="en-US" smtClean="0"/>
              <a:t>‹#›</a:t>
            </a:fld>
            <a:endParaRPr kumimoji="1" lang="ja-JP" alt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41930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A45E87-BBEC-4F9C-B9F6-4986E8B4FEB1}" type="datetimeFigureOut">
              <a:rPr kumimoji="1" lang="ja-JP" altLang="en-US" smtClean="0"/>
              <a:t>2020/5/19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3C53C75-74FE-4AE1-9F34-EDBEF9D11512}" type="slidenum">
              <a:rPr kumimoji="1" lang="ja-JP" altLang="en-US" smtClean="0"/>
              <a:t>‹#›</a:t>
            </a:fld>
            <a:endParaRPr kumimoji="1" lang="ja-JP" altLang="en-US"/>
          </a:p>
        </p:txBody>
      </p:sp>
    </p:spTree>
    <p:extLst>
      <p:ext uri="{BB962C8B-B14F-4D97-AF65-F5344CB8AC3E}">
        <p14:creationId xmlns:p14="http://schemas.microsoft.com/office/powerpoint/2010/main" val="4123082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9A45E87-BBEC-4F9C-B9F6-4986E8B4FEB1}" type="datetimeFigureOut">
              <a:rPr kumimoji="1" lang="ja-JP" altLang="en-US" smtClean="0"/>
              <a:t>2020/5/19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3C53C75-74FE-4AE1-9F34-EDBEF9D11512}" type="slidenum">
              <a:rPr kumimoji="1" lang="ja-JP" altLang="en-US" smtClean="0"/>
              <a:t>‹#›</a:t>
            </a:fld>
            <a:endParaRPr kumimoji="1" lang="ja-JP" alt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74395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59A45E87-BBEC-4F9C-B9F6-4986E8B4FEB1}" type="datetimeFigureOut">
              <a:rPr kumimoji="1" lang="ja-JP" altLang="en-US" smtClean="0"/>
              <a:t>2020/5/19</a:t>
            </a:fld>
            <a:endParaRPr kumimoji="1" lang="ja-JP" altLang="en-US"/>
          </a:p>
        </p:txBody>
      </p:sp>
      <p:sp>
        <p:nvSpPr>
          <p:cNvPr id="6" name="Footer Placeholder 5"/>
          <p:cNvSpPr>
            <a:spLocks noGrp="1"/>
          </p:cNvSpPr>
          <p:nvPr>
            <p:ph type="ftr" sz="quarter" idx="11"/>
          </p:nvPr>
        </p:nvSpPr>
        <p:spPr>
          <a:xfrm>
            <a:off x="1447382" y="318640"/>
            <a:ext cx="5541004" cy="320931"/>
          </a:xfrm>
        </p:spPr>
        <p:txBody>
          <a:bodyPr/>
          <a:lstStyle/>
          <a:p>
            <a:endParaRPr kumimoji="1" lang="ja-JP" altLang="en-US"/>
          </a:p>
        </p:txBody>
      </p:sp>
      <p:sp>
        <p:nvSpPr>
          <p:cNvPr id="7" name="Slide Number Placeholder 6"/>
          <p:cNvSpPr>
            <a:spLocks noGrp="1"/>
          </p:cNvSpPr>
          <p:nvPr>
            <p:ph type="sldNum" sz="quarter" idx="12"/>
          </p:nvPr>
        </p:nvSpPr>
        <p:spPr/>
        <p:txBody>
          <a:bodyPr/>
          <a:lstStyle/>
          <a:p>
            <a:fld id="{13C53C75-74FE-4AE1-9F34-EDBEF9D11512}" type="slidenum">
              <a:rPr kumimoji="1" lang="ja-JP" altLang="en-US" smtClean="0"/>
              <a:t>‹#›</a:t>
            </a:fld>
            <a:endParaRPr kumimoji="1" lang="ja-JP" alt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4481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59A45E87-BBEC-4F9C-B9F6-4986E8B4FEB1}" type="datetimeFigureOut">
              <a:rPr kumimoji="1" lang="ja-JP" altLang="en-US" smtClean="0"/>
              <a:t>2020/5/19</a:t>
            </a:fld>
            <a:endParaRPr kumimoji="1" lang="ja-JP" alt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13C53C75-74FE-4AE1-9F34-EDBEF9D11512}" type="slidenum">
              <a:rPr kumimoji="1" lang="ja-JP" altLang="en-US" smtClean="0"/>
              <a:t>‹#›</a:t>
            </a:fld>
            <a:endParaRPr kumimoji="1" lang="ja-JP" alt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5833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kumimoji="1"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7395CE-AD4A-4BF2-BACA-26201BBCA9A5}"/>
              </a:ext>
            </a:extLst>
          </p:cNvPr>
          <p:cNvSpPr>
            <a:spLocks noGrp="1"/>
          </p:cNvSpPr>
          <p:nvPr>
            <p:ph type="ctrTitle"/>
          </p:nvPr>
        </p:nvSpPr>
        <p:spPr/>
        <p:txBody>
          <a:bodyPr>
            <a:normAutofit/>
          </a:bodyPr>
          <a:lstStyle/>
          <a:p>
            <a:r>
              <a:rPr kumimoji="1" lang="ja-JP" altLang="en-US" dirty="0"/>
              <a:t>学習支援のための動画配信に係る研修会</a:t>
            </a:r>
          </a:p>
        </p:txBody>
      </p:sp>
      <p:sp>
        <p:nvSpPr>
          <p:cNvPr id="3" name="字幕 2">
            <a:extLst>
              <a:ext uri="{FF2B5EF4-FFF2-40B4-BE49-F238E27FC236}">
                <a16:creationId xmlns:a16="http://schemas.microsoft.com/office/drawing/2014/main" id="{2152C842-34E1-4DBF-99D1-9FED86909E9D}"/>
              </a:ext>
            </a:extLst>
          </p:cNvPr>
          <p:cNvSpPr>
            <a:spLocks noGrp="1"/>
          </p:cNvSpPr>
          <p:nvPr>
            <p:ph type="subTitle" idx="1"/>
          </p:nvPr>
        </p:nvSpPr>
        <p:spPr>
          <a:xfrm>
            <a:off x="2417780" y="3531204"/>
            <a:ext cx="8637072" cy="2042282"/>
          </a:xfrm>
        </p:spPr>
        <p:txBody>
          <a:bodyPr>
            <a:normAutofit fontScale="92500" lnSpcReduction="10000"/>
          </a:bodyPr>
          <a:lstStyle/>
          <a:p>
            <a:pPr algn="r"/>
            <a:r>
              <a:rPr kumimoji="1" lang="ja-JP" altLang="en-US" sz="3200" dirty="0"/>
              <a:t>令和２年５月１９日</a:t>
            </a:r>
            <a:endParaRPr kumimoji="1" lang="en-US" altLang="ja-JP" sz="3200" dirty="0"/>
          </a:p>
          <a:p>
            <a:pPr algn="r"/>
            <a:r>
              <a:rPr lang="ja-JP" altLang="en-US" sz="3200" dirty="0"/>
              <a:t>川口市立教育研究所</a:t>
            </a:r>
            <a:endParaRPr lang="en-US" altLang="ja-JP" sz="3200" dirty="0"/>
          </a:p>
          <a:p>
            <a:pPr algn="r"/>
            <a:r>
              <a:rPr kumimoji="1" lang="ja-JP" altLang="en-US" sz="3200" dirty="0"/>
              <a:t>９：００～１０：００</a:t>
            </a:r>
          </a:p>
        </p:txBody>
      </p:sp>
      <p:sp>
        <p:nvSpPr>
          <p:cNvPr id="4" name="字幕 2">
            <a:extLst>
              <a:ext uri="{FF2B5EF4-FFF2-40B4-BE49-F238E27FC236}">
                <a16:creationId xmlns:a16="http://schemas.microsoft.com/office/drawing/2014/main" id="{2152C842-34E1-4DBF-99D1-9FED86909E9D}"/>
              </a:ext>
            </a:extLst>
          </p:cNvPr>
          <p:cNvSpPr txBox="1">
            <a:spLocks/>
          </p:cNvSpPr>
          <p:nvPr/>
        </p:nvSpPr>
        <p:spPr>
          <a:xfrm>
            <a:off x="0" y="213611"/>
            <a:ext cx="11808823" cy="2042282"/>
          </a:xfrm>
          <a:prstGeom prst="rect">
            <a:avLst/>
          </a:prstGeom>
        </p:spPr>
        <p:txBody>
          <a:bodyPr vert="horz" lIns="91440" tIns="91440" rIns="91440" bIns="91440" rtlCol="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kumimoji="1" sz="1800" b="0" kern="1200" cap="all" baseline="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kumimoji="1"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kumimoji="1"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kumimoji="1"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kumimoji="1"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kumimoji="1"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kumimoji="1"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kumimoji="1"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kumimoji="1" sz="1600" kern="1200" baseline="0">
                <a:solidFill>
                  <a:schemeClr val="tx1"/>
                </a:solidFill>
                <a:effectLst/>
                <a:latin typeface="+mn-lt"/>
                <a:ea typeface="+mn-ea"/>
                <a:cs typeface="+mn-cs"/>
              </a:defRPr>
            </a:lvl9pPr>
          </a:lstStyle>
          <a:p>
            <a:pPr>
              <a:lnSpc>
                <a:spcPts val="2500"/>
              </a:lnSpc>
            </a:pPr>
            <a:r>
              <a:rPr lang="en-US" altLang="ja-JP" sz="2400" b="1" dirty="0"/>
              <a:t>※</a:t>
            </a:r>
            <a:r>
              <a:rPr lang="ja-JP" altLang="en-US" sz="2400" b="1" dirty="0"/>
              <a:t>　研修が始まるまでお時間がある方は、</a:t>
            </a:r>
            <a:endParaRPr lang="en-US" altLang="ja-JP" sz="2400" b="1" dirty="0"/>
          </a:p>
          <a:p>
            <a:pPr>
              <a:lnSpc>
                <a:spcPts val="2500"/>
              </a:lnSpc>
            </a:pPr>
            <a:r>
              <a:rPr lang="ja-JP" altLang="en-US" sz="2400" b="1" dirty="0"/>
              <a:t>　　「原町小学校」「上青木小学校」のホームページをご覧になってお待ちください。</a:t>
            </a:r>
          </a:p>
        </p:txBody>
      </p:sp>
    </p:spTree>
    <p:extLst>
      <p:ext uri="{BB962C8B-B14F-4D97-AF65-F5344CB8AC3E}">
        <p14:creationId xmlns:p14="http://schemas.microsoft.com/office/powerpoint/2010/main" val="2880905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2F4644-6F2B-4774-B77E-D1D49E09E71D}"/>
              </a:ext>
            </a:extLst>
          </p:cNvPr>
          <p:cNvSpPr>
            <a:spLocks noGrp="1"/>
          </p:cNvSpPr>
          <p:nvPr>
            <p:ph type="title"/>
          </p:nvPr>
        </p:nvSpPr>
        <p:spPr>
          <a:xfrm>
            <a:off x="145292" y="79899"/>
            <a:ext cx="5421006" cy="461351"/>
          </a:xfrm>
        </p:spPr>
        <p:txBody>
          <a:bodyPr>
            <a:normAutofit fontScale="90000"/>
          </a:bodyPr>
          <a:lstStyle/>
          <a:p>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３　動画作成のしかた　</a:t>
            </a:r>
            <a:br>
              <a:rPr lang="ja-JP" altLang="en-US" dirty="0">
                <a:latin typeface="HGP創英角ｺﾞｼｯｸUB" panose="020B0900000000000000" pitchFamily="50" charset="-128"/>
                <a:ea typeface="HGP創英角ｺﾞｼｯｸUB" panose="020B0900000000000000" pitchFamily="50" charset="-128"/>
              </a:rPr>
            </a:br>
            <a:endParaRPr kumimoji="1" lang="ja-JP" altLang="en-US" dirty="0">
              <a:latin typeface="HGP創英角ｺﾞｼｯｸUB" panose="020B0900000000000000" pitchFamily="50" charset="-128"/>
              <a:ea typeface="HGP創英角ｺﾞｼｯｸUB" panose="020B0900000000000000" pitchFamily="50" charset="-128"/>
            </a:endParaRPr>
          </a:p>
        </p:txBody>
      </p:sp>
      <p:grpSp>
        <p:nvGrpSpPr>
          <p:cNvPr id="16" name="グループ化 15">
            <a:extLst>
              <a:ext uri="{FF2B5EF4-FFF2-40B4-BE49-F238E27FC236}">
                <a16:creationId xmlns:a16="http://schemas.microsoft.com/office/drawing/2014/main" id="{46CBE786-7AA4-4A2B-A5A2-E10C5811E8D1}"/>
              </a:ext>
            </a:extLst>
          </p:cNvPr>
          <p:cNvGrpSpPr/>
          <p:nvPr/>
        </p:nvGrpSpPr>
        <p:grpSpPr>
          <a:xfrm>
            <a:off x="441989" y="629194"/>
            <a:ext cx="11308021" cy="639936"/>
            <a:chOff x="441989" y="629194"/>
            <a:chExt cx="11308021" cy="639936"/>
          </a:xfrm>
          <a:solidFill>
            <a:srgbClr val="FFCC99"/>
          </a:solidFill>
        </p:grpSpPr>
        <p:sp>
          <p:nvSpPr>
            <p:cNvPr id="8" name="矢印: 山形 7">
              <a:extLst>
                <a:ext uri="{FF2B5EF4-FFF2-40B4-BE49-F238E27FC236}">
                  <a16:creationId xmlns:a16="http://schemas.microsoft.com/office/drawing/2014/main" id="{AC619696-D0E5-4F59-8BC5-5A24B2F4E83A}"/>
                </a:ext>
              </a:extLst>
            </p:cNvPr>
            <p:cNvSpPr/>
            <p:nvPr/>
          </p:nvSpPr>
          <p:spPr>
            <a:xfrm>
              <a:off x="441989" y="629938"/>
              <a:ext cx="2919843" cy="639192"/>
            </a:xfrm>
            <a:prstGeom prst="chevron">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①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google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アカウント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9" name="矢印: 山形 8">
              <a:extLst>
                <a:ext uri="{FF2B5EF4-FFF2-40B4-BE49-F238E27FC236}">
                  <a16:creationId xmlns:a16="http://schemas.microsoft.com/office/drawing/2014/main" id="{D5A62E8B-6B6D-4EB1-BA46-26062283D3DF}"/>
                </a:ext>
              </a:extLst>
            </p:cNvPr>
            <p:cNvSpPr/>
            <p:nvPr/>
          </p:nvSpPr>
          <p:spPr>
            <a:xfrm>
              <a:off x="3228340"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②　動画を作成する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0" name="矢印: 山形 9">
              <a:extLst>
                <a:ext uri="{FF2B5EF4-FFF2-40B4-BE49-F238E27FC236}">
                  <a16:creationId xmlns:a16="http://schemas.microsoft.com/office/drawing/2014/main" id="{347412D4-C9D4-48C9-B5AF-37CFD90FEC56}"/>
                </a:ext>
              </a:extLst>
            </p:cNvPr>
            <p:cNvSpPr/>
            <p:nvPr/>
          </p:nvSpPr>
          <p:spPr>
            <a:xfrm>
              <a:off x="6012329"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③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YouTube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にアップ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1" name="矢印: 山形 10">
              <a:extLst>
                <a:ext uri="{FF2B5EF4-FFF2-40B4-BE49-F238E27FC236}">
                  <a16:creationId xmlns:a16="http://schemas.microsoft.com/office/drawing/2014/main" id="{1AFF24F0-9646-4847-A690-2734E90F5C4D}"/>
                </a:ext>
              </a:extLst>
            </p:cNvPr>
            <p:cNvSpPr/>
            <p:nvPr/>
          </p:nvSpPr>
          <p:spPr>
            <a:xfrm>
              <a:off x="8830167"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④　</a:t>
              </a:r>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ホームページや</a:t>
              </a:r>
              <a:endParaRPr lang="en-US" altLang="ja-JP" sz="1500"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　　 一斉メールで配信する</a:t>
              </a:r>
              <a:endParaRPr kumimoji="1" lang="ja-JP" altLang="en-US" sz="1500" dirty="0">
                <a:solidFill>
                  <a:schemeClr val="tx1"/>
                </a:solidFill>
                <a:latin typeface="HGP創英角ｺﾞｼｯｸUB" panose="020B0900000000000000" pitchFamily="50" charset="-128"/>
                <a:ea typeface="HGP創英角ｺﾞｼｯｸUB" panose="020B0900000000000000" pitchFamily="50" charset="-128"/>
              </a:endParaRPr>
            </a:p>
          </p:txBody>
        </p:sp>
      </p:grpSp>
      <p:sp>
        <p:nvSpPr>
          <p:cNvPr id="12" name="タイトル 1">
            <a:extLst>
              <a:ext uri="{FF2B5EF4-FFF2-40B4-BE49-F238E27FC236}">
                <a16:creationId xmlns:a16="http://schemas.microsoft.com/office/drawing/2014/main" id="{C72F4644-6F2B-4774-B77E-D1D49E09E71D}"/>
              </a:ext>
            </a:extLst>
          </p:cNvPr>
          <p:cNvSpPr txBox="1">
            <a:spLocks/>
          </p:cNvSpPr>
          <p:nvPr/>
        </p:nvSpPr>
        <p:spPr>
          <a:xfrm>
            <a:off x="84655" y="1521705"/>
            <a:ext cx="5421006" cy="461351"/>
          </a:xfrm>
          <a:prstGeom prst="rect">
            <a:avLst/>
          </a:prstGeom>
        </p:spPr>
        <p:txBody>
          <a:bodyPr vert="horz" lIns="91440" tIns="45720" rIns="91440" bIns="45720" rtlCol="0" anchor="t">
            <a:normAutofit fontScale="52500" lnSpcReduction="20000"/>
          </a:bodyPr>
          <a:lstStyle>
            <a:lvl1pPr algn="l" defTabSz="914400" rtl="0" eaLnBrk="1" latinLnBrk="0" hangingPunct="1">
              <a:lnSpc>
                <a:spcPct val="90000"/>
              </a:lnSpc>
              <a:spcBef>
                <a:spcPct val="0"/>
              </a:spcBef>
              <a:buNone/>
              <a:defRPr kumimoji="1" sz="3200" b="0" i="0" kern="1200" cap="all">
                <a:solidFill>
                  <a:schemeClr val="tx1"/>
                </a:solidFill>
                <a:effectLst/>
                <a:latin typeface="+mj-lt"/>
                <a:ea typeface="+mj-ea"/>
                <a:cs typeface="+mj-cs"/>
              </a:defRPr>
            </a:lvl1pPr>
          </a:lstStyle>
          <a:p>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　</a:t>
            </a:r>
            <a:br>
              <a:rPr lang="ja-JP" altLang="en-US" dirty="0">
                <a:latin typeface="HGP創英角ｺﾞｼｯｸUB" panose="020B0900000000000000" pitchFamily="50" charset="-128"/>
                <a:ea typeface="HGP創英角ｺﾞｼｯｸUB" panose="020B0900000000000000" pitchFamily="50" charset="-128"/>
              </a:rPr>
            </a:br>
            <a:endParaRPr lang="ja-JP" altLang="en-US" dirty="0">
              <a:latin typeface="HGP創英角ｺﾞｼｯｸUB" panose="020B0900000000000000" pitchFamily="50" charset="-128"/>
              <a:ea typeface="HGP創英角ｺﾞｼｯｸUB" panose="020B0900000000000000" pitchFamily="50" charset="-128"/>
            </a:endParaRPr>
          </a:p>
        </p:txBody>
      </p:sp>
      <p:sp>
        <p:nvSpPr>
          <p:cNvPr id="4" name="テキスト ボックス 3"/>
          <p:cNvSpPr txBox="1"/>
          <p:nvPr/>
        </p:nvSpPr>
        <p:spPr>
          <a:xfrm>
            <a:off x="441988" y="1338379"/>
            <a:ext cx="11170891" cy="461665"/>
          </a:xfrm>
          <a:prstGeom prst="rect">
            <a:avLst/>
          </a:prstGeom>
          <a:noFill/>
        </p:spPr>
        <p:txBody>
          <a:bodyPr wrap="square" rtlCol="0">
            <a:spAutoFit/>
          </a:bodyPr>
          <a:lstStyle/>
          <a:p>
            <a:r>
              <a:rPr kumimoji="1" lang="ja-JP" altLang="en-US" sz="2400" dirty="0">
                <a:solidFill>
                  <a:srgbClr val="FF3300"/>
                </a:solidFill>
                <a:latin typeface="HGS創英角ｺﾞｼｯｸUB" panose="020B0900000000000000" pitchFamily="50" charset="-128"/>
                <a:ea typeface="HGS創英角ｺﾞｼｯｸUB" panose="020B0900000000000000" pitchFamily="50" charset="-128"/>
              </a:rPr>
              <a:t>ステップ</a:t>
            </a:r>
            <a:r>
              <a:rPr kumimoji="1" lang="en-US" altLang="ja-JP" sz="2400" dirty="0">
                <a:solidFill>
                  <a:srgbClr val="FF3300"/>
                </a:solidFill>
                <a:latin typeface="HGS創英角ｺﾞｼｯｸUB" panose="020B0900000000000000" pitchFamily="50" charset="-128"/>
                <a:ea typeface="HGS創英角ｺﾞｼｯｸUB" panose="020B0900000000000000" pitchFamily="50" charset="-128"/>
              </a:rPr>
              <a:t>1</a:t>
            </a:r>
            <a:r>
              <a:rPr kumimoji="1" lang="ja-JP" altLang="en-US" sz="2400" dirty="0">
                <a:solidFill>
                  <a:srgbClr val="FF3300"/>
                </a:solidFill>
                <a:latin typeface="HGS創英角ｺﾞｼｯｸUB" panose="020B0900000000000000" pitchFamily="50" charset="-128"/>
                <a:ea typeface="HGS創英角ｺﾞｼｯｸUB" panose="020B0900000000000000" pitchFamily="50" charset="-128"/>
              </a:rPr>
              <a:t>　</a:t>
            </a:r>
            <a:r>
              <a:rPr kumimoji="1" lang="en-US" altLang="ja-JP" sz="2400" dirty="0">
                <a:solidFill>
                  <a:srgbClr val="FF3300"/>
                </a:solidFill>
                <a:latin typeface="HGS創英角ｺﾞｼｯｸUB" panose="020B0900000000000000" pitchFamily="50" charset="-128"/>
                <a:ea typeface="HGS創英角ｺﾞｼｯｸUB" panose="020B0900000000000000" pitchFamily="50" charset="-128"/>
              </a:rPr>
              <a:t>Google chrome</a:t>
            </a:r>
            <a:r>
              <a:rPr kumimoji="1" lang="ja-JP" altLang="en-US" sz="2400" dirty="0">
                <a:solidFill>
                  <a:srgbClr val="FF3300"/>
                </a:solidFill>
                <a:latin typeface="HGS創英角ｺﾞｼｯｸUB" panose="020B0900000000000000" pitchFamily="50" charset="-128"/>
                <a:ea typeface="HGS創英角ｺﾞｼｯｸUB" panose="020B0900000000000000" pitchFamily="50" charset="-128"/>
              </a:rPr>
              <a:t>（グーグルクローム）をダウンロードする</a:t>
            </a:r>
          </a:p>
        </p:txBody>
      </p:sp>
      <p:sp>
        <p:nvSpPr>
          <p:cNvPr id="3" name="コンテンツ プレースホルダー 2"/>
          <p:cNvSpPr>
            <a:spLocks noGrp="1"/>
          </p:cNvSpPr>
          <p:nvPr>
            <p:ph idx="1"/>
          </p:nvPr>
        </p:nvSpPr>
        <p:spPr>
          <a:xfrm>
            <a:off x="1451579" y="2015733"/>
            <a:ext cx="9603275" cy="2120098"/>
          </a:xfrm>
        </p:spPr>
        <p:txBody>
          <a:bodyPr/>
          <a:lstStyle/>
          <a:p>
            <a:endParaRPr kumimoji="1" lang="ja-JP" altLang="en-US" dirty="0"/>
          </a:p>
        </p:txBody>
      </p:sp>
      <p:pic>
        <p:nvPicPr>
          <p:cNvPr id="22" name="オブジェクト 0"/>
          <p:cNvPicPr/>
          <p:nvPr/>
        </p:nvPicPr>
        <p:blipFill>
          <a:blip r:embed="rId2"/>
          <a:stretch>
            <a:fillRect/>
          </a:stretch>
        </p:blipFill>
        <p:spPr>
          <a:xfrm>
            <a:off x="2855794" y="1833165"/>
            <a:ext cx="6288205" cy="5024835"/>
          </a:xfrm>
          <a:prstGeom prst="rect">
            <a:avLst/>
          </a:prstGeom>
        </p:spPr>
      </p:pic>
      <p:sp>
        <p:nvSpPr>
          <p:cNvPr id="15" name="角丸四角形吹き出し 14"/>
          <p:cNvSpPr/>
          <p:nvPr/>
        </p:nvSpPr>
        <p:spPr>
          <a:xfrm>
            <a:off x="5635754" y="2119022"/>
            <a:ext cx="5820262" cy="538393"/>
          </a:xfrm>
          <a:prstGeom prst="wedgeRoundRectCallout">
            <a:avLst>
              <a:gd name="adj1" fmla="val -38344"/>
              <a:gd name="adj2" fmla="val 39890"/>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HGS創英角ｺﾞｼｯｸUB" panose="020B0900000000000000" pitchFamily="50" charset="-128"/>
                <a:ea typeface="HGS創英角ｺﾞｼｯｸUB" panose="020B0900000000000000" pitchFamily="50" charset="-128"/>
              </a:rPr>
              <a:t>　インストールの完了</a:t>
            </a:r>
            <a:endParaRPr kumimoji="1" lang="ja-JP" altLang="en-US" sz="2400" dirty="0">
              <a:solidFill>
                <a:schemeClr val="tx1"/>
              </a:solidFill>
              <a:latin typeface="HGS創英角ｺﾞｼｯｸUB" panose="020B0900000000000000" pitchFamily="50" charset="-128"/>
              <a:ea typeface="HGS創英角ｺﾞｼｯｸUB" panose="020B0900000000000000" pitchFamily="50" charset="-128"/>
            </a:endParaRPr>
          </a:p>
        </p:txBody>
      </p:sp>
      <p:sp>
        <p:nvSpPr>
          <p:cNvPr id="23" name="正方形/長方形 22"/>
          <p:cNvSpPr/>
          <p:nvPr/>
        </p:nvSpPr>
        <p:spPr>
          <a:xfrm>
            <a:off x="3642850" y="6533534"/>
            <a:ext cx="427705" cy="357143"/>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3361832" y="3165569"/>
            <a:ext cx="575987" cy="500520"/>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85619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2F4644-6F2B-4774-B77E-D1D49E09E71D}"/>
              </a:ext>
            </a:extLst>
          </p:cNvPr>
          <p:cNvSpPr>
            <a:spLocks noGrp="1"/>
          </p:cNvSpPr>
          <p:nvPr>
            <p:ph type="title"/>
          </p:nvPr>
        </p:nvSpPr>
        <p:spPr>
          <a:xfrm>
            <a:off x="145292" y="79899"/>
            <a:ext cx="5421006" cy="461351"/>
          </a:xfrm>
        </p:spPr>
        <p:txBody>
          <a:bodyPr>
            <a:normAutofit fontScale="90000"/>
          </a:bodyPr>
          <a:lstStyle/>
          <a:p>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３　動画作成のしかた　</a:t>
            </a:r>
            <a:br>
              <a:rPr lang="ja-JP" altLang="en-US" dirty="0">
                <a:latin typeface="HGP創英角ｺﾞｼｯｸUB" panose="020B0900000000000000" pitchFamily="50" charset="-128"/>
                <a:ea typeface="HGP創英角ｺﾞｼｯｸUB" panose="020B0900000000000000" pitchFamily="50" charset="-128"/>
              </a:rPr>
            </a:br>
            <a:endParaRPr kumimoji="1" lang="ja-JP" altLang="en-US" dirty="0">
              <a:latin typeface="HGP創英角ｺﾞｼｯｸUB" panose="020B0900000000000000" pitchFamily="50" charset="-128"/>
              <a:ea typeface="HGP創英角ｺﾞｼｯｸUB" panose="020B0900000000000000" pitchFamily="50" charset="-128"/>
            </a:endParaRPr>
          </a:p>
        </p:txBody>
      </p:sp>
      <p:grpSp>
        <p:nvGrpSpPr>
          <p:cNvPr id="16" name="グループ化 15">
            <a:extLst>
              <a:ext uri="{FF2B5EF4-FFF2-40B4-BE49-F238E27FC236}">
                <a16:creationId xmlns:a16="http://schemas.microsoft.com/office/drawing/2014/main" id="{46CBE786-7AA4-4A2B-A5A2-E10C5811E8D1}"/>
              </a:ext>
            </a:extLst>
          </p:cNvPr>
          <p:cNvGrpSpPr/>
          <p:nvPr/>
        </p:nvGrpSpPr>
        <p:grpSpPr>
          <a:xfrm>
            <a:off x="441989" y="629194"/>
            <a:ext cx="11308021" cy="639936"/>
            <a:chOff x="441989" y="629194"/>
            <a:chExt cx="11308021" cy="639936"/>
          </a:xfrm>
          <a:solidFill>
            <a:srgbClr val="FFCC99"/>
          </a:solidFill>
        </p:grpSpPr>
        <p:sp>
          <p:nvSpPr>
            <p:cNvPr id="8" name="矢印: 山形 7">
              <a:extLst>
                <a:ext uri="{FF2B5EF4-FFF2-40B4-BE49-F238E27FC236}">
                  <a16:creationId xmlns:a16="http://schemas.microsoft.com/office/drawing/2014/main" id="{AC619696-D0E5-4F59-8BC5-5A24B2F4E83A}"/>
                </a:ext>
              </a:extLst>
            </p:cNvPr>
            <p:cNvSpPr/>
            <p:nvPr/>
          </p:nvSpPr>
          <p:spPr>
            <a:xfrm>
              <a:off x="441989" y="629938"/>
              <a:ext cx="2919843" cy="639192"/>
            </a:xfrm>
            <a:prstGeom prst="chevron">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①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google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アカウント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9" name="矢印: 山形 8">
              <a:extLst>
                <a:ext uri="{FF2B5EF4-FFF2-40B4-BE49-F238E27FC236}">
                  <a16:creationId xmlns:a16="http://schemas.microsoft.com/office/drawing/2014/main" id="{D5A62E8B-6B6D-4EB1-BA46-26062283D3DF}"/>
                </a:ext>
              </a:extLst>
            </p:cNvPr>
            <p:cNvSpPr/>
            <p:nvPr/>
          </p:nvSpPr>
          <p:spPr>
            <a:xfrm>
              <a:off x="3228340"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②　動画を作成する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0" name="矢印: 山形 9">
              <a:extLst>
                <a:ext uri="{FF2B5EF4-FFF2-40B4-BE49-F238E27FC236}">
                  <a16:creationId xmlns:a16="http://schemas.microsoft.com/office/drawing/2014/main" id="{347412D4-C9D4-48C9-B5AF-37CFD90FEC56}"/>
                </a:ext>
              </a:extLst>
            </p:cNvPr>
            <p:cNvSpPr/>
            <p:nvPr/>
          </p:nvSpPr>
          <p:spPr>
            <a:xfrm>
              <a:off x="6012329"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③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YouTube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にアップ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1" name="矢印: 山形 10">
              <a:extLst>
                <a:ext uri="{FF2B5EF4-FFF2-40B4-BE49-F238E27FC236}">
                  <a16:creationId xmlns:a16="http://schemas.microsoft.com/office/drawing/2014/main" id="{1AFF24F0-9646-4847-A690-2734E90F5C4D}"/>
                </a:ext>
              </a:extLst>
            </p:cNvPr>
            <p:cNvSpPr/>
            <p:nvPr/>
          </p:nvSpPr>
          <p:spPr>
            <a:xfrm>
              <a:off x="8830167"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④　</a:t>
              </a:r>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ホームページや</a:t>
              </a:r>
              <a:endParaRPr lang="en-US" altLang="ja-JP" sz="1500"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　　 一斉メールで配信する</a:t>
              </a:r>
              <a:endParaRPr kumimoji="1" lang="ja-JP" altLang="en-US" sz="1500" dirty="0">
                <a:solidFill>
                  <a:schemeClr val="tx1"/>
                </a:solidFill>
                <a:latin typeface="HGP創英角ｺﾞｼｯｸUB" panose="020B0900000000000000" pitchFamily="50" charset="-128"/>
                <a:ea typeface="HGP創英角ｺﾞｼｯｸUB" panose="020B0900000000000000" pitchFamily="50" charset="-128"/>
              </a:endParaRPr>
            </a:p>
          </p:txBody>
        </p:sp>
      </p:grpSp>
      <p:sp>
        <p:nvSpPr>
          <p:cNvPr id="12" name="タイトル 1">
            <a:extLst>
              <a:ext uri="{FF2B5EF4-FFF2-40B4-BE49-F238E27FC236}">
                <a16:creationId xmlns:a16="http://schemas.microsoft.com/office/drawing/2014/main" id="{C72F4644-6F2B-4774-B77E-D1D49E09E71D}"/>
              </a:ext>
            </a:extLst>
          </p:cNvPr>
          <p:cNvSpPr txBox="1">
            <a:spLocks/>
          </p:cNvSpPr>
          <p:nvPr/>
        </p:nvSpPr>
        <p:spPr>
          <a:xfrm>
            <a:off x="84655" y="1521705"/>
            <a:ext cx="5421006" cy="461351"/>
          </a:xfrm>
          <a:prstGeom prst="rect">
            <a:avLst/>
          </a:prstGeom>
        </p:spPr>
        <p:txBody>
          <a:bodyPr vert="horz" lIns="91440" tIns="45720" rIns="91440" bIns="45720" rtlCol="0" anchor="t">
            <a:normAutofit fontScale="52500" lnSpcReduction="20000"/>
          </a:bodyPr>
          <a:lstStyle>
            <a:lvl1pPr algn="l" defTabSz="914400" rtl="0" eaLnBrk="1" latinLnBrk="0" hangingPunct="1">
              <a:lnSpc>
                <a:spcPct val="90000"/>
              </a:lnSpc>
              <a:spcBef>
                <a:spcPct val="0"/>
              </a:spcBef>
              <a:buNone/>
              <a:defRPr kumimoji="1" sz="3200" b="0" i="0" kern="1200" cap="all">
                <a:solidFill>
                  <a:schemeClr val="tx1"/>
                </a:solidFill>
                <a:effectLst/>
                <a:latin typeface="+mj-lt"/>
                <a:ea typeface="+mj-ea"/>
                <a:cs typeface="+mj-cs"/>
              </a:defRPr>
            </a:lvl1pPr>
          </a:lstStyle>
          <a:p>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　</a:t>
            </a:r>
            <a:br>
              <a:rPr lang="ja-JP" altLang="en-US" dirty="0">
                <a:latin typeface="HGP創英角ｺﾞｼｯｸUB" panose="020B0900000000000000" pitchFamily="50" charset="-128"/>
                <a:ea typeface="HGP創英角ｺﾞｼｯｸUB" panose="020B0900000000000000" pitchFamily="50" charset="-128"/>
              </a:rPr>
            </a:br>
            <a:endParaRPr lang="ja-JP" altLang="en-US" dirty="0">
              <a:latin typeface="HGP創英角ｺﾞｼｯｸUB" panose="020B0900000000000000" pitchFamily="50" charset="-128"/>
              <a:ea typeface="HGP創英角ｺﾞｼｯｸUB" panose="020B0900000000000000" pitchFamily="50" charset="-128"/>
            </a:endParaRPr>
          </a:p>
        </p:txBody>
      </p:sp>
      <p:pic>
        <p:nvPicPr>
          <p:cNvPr id="5" name="コンテンツ プレースホルダー 4"/>
          <p:cNvPicPr>
            <a:picLocks noGrp="1" noChangeAspect="1"/>
          </p:cNvPicPr>
          <p:nvPr>
            <p:ph idx="1"/>
          </p:nvPr>
        </p:nvPicPr>
        <p:blipFill rotWithShape="1">
          <a:blip r:embed="rId2" cstate="hqprint">
            <a:extLst>
              <a:ext uri="{28A0092B-C50C-407E-A947-70E740481C1C}">
                <a14:useLocalDpi xmlns:a14="http://schemas.microsoft.com/office/drawing/2010/main" val="0"/>
              </a:ext>
            </a:extLst>
          </a:blip>
          <a:srcRect t="13242" b="5856"/>
          <a:stretch/>
        </p:blipFill>
        <p:spPr>
          <a:xfrm>
            <a:off x="1047811" y="1356330"/>
            <a:ext cx="10200743" cy="5501670"/>
          </a:xfrm>
        </p:spPr>
      </p:pic>
      <p:sp>
        <p:nvSpPr>
          <p:cNvPr id="15" name="角丸四角形吹き出し 14"/>
          <p:cNvSpPr/>
          <p:nvPr/>
        </p:nvSpPr>
        <p:spPr>
          <a:xfrm>
            <a:off x="6975987" y="4272287"/>
            <a:ext cx="2679752" cy="538393"/>
          </a:xfrm>
          <a:prstGeom prst="wedgeRoundRectCallout">
            <a:avLst>
              <a:gd name="adj1" fmla="val -86724"/>
              <a:gd name="adj2" fmla="val -31333"/>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HGS創英角ｺﾞｼｯｸUB" panose="020B0900000000000000" pitchFamily="50" charset="-128"/>
                <a:ea typeface="HGS創英角ｺﾞｼｯｸUB" panose="020B0900000000000000" pitchFamily="50" charset="-128"/>
              </a:rPr>
              <a:t>　クリックする</a:t>
            </a:r>
            <a:endParaRPr kumimoji="1" lang="ja-JP" altLang="en-US" sz="2400" dirty="0">
              <a:solidFill>
                <a:schemeClr val="tx1"/>
              </a:solidFill>
              <a:latin typeface="HGS創英角ｺﾞｼｯｸUB" panose="020B0900000000000000" pitchFamily="50" charset="-128"/>
              <a:ea typeface="HGS創英角ｺﾞｼｯｸUB" panose="020B0900000000000000" pitchFamily="50" charset="-128"/>
            </a:endParaRPr>
          </a:p>
        </p:txBody>
      </p:sp>
      <p:sp>
        <p:nvSpPr>
          <p:cNvPr id="17" name="正方形/長方形 16"/>
          <p:cNvSpPr/>
          <p:nvPr/>
        </p:nvSpPr>
        <p:spPr>
          <a:xfrm>
            <a:off x="2374829" y="4107165"/>
            <a:ext cx="3773354" cy="538577"/>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23112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2F4644-6F2B-4774-B77E-D1D49E09E71D}"/>
              </a:ext>
            </a:extLst>
          </p:cNvPr>
          <p:cNvSpPr>
            <a:spLocks noGrp="1"/>
          </p:cNvSpPr>
          <p:nvPr>
            <p:ph type="title"/>
          </p:nvPr>
        </p:nvSpPr>
        <p:spPr>
          <a:xfrm>
            <a:off x="145292" y="79899"/>
            <a:ext cx="5421006" cy="461351"/>
          </a:xfrm>
        </p:spPr>
        <p:txBody>
          <a:bodyPr>
            <a:normAutofit fontScale="90000"/>
          </a:bodyPr>
          <a:lstStyle/>
          <a:p>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３　動画作成のしかた　</a:t>
            </a:r>
            <a:br>
              <a:rPr lang="ja-JP" altLang="en-US" dirty="0">
                <a:latin typeface="HGP創英角ｺﾞｼｯｸUB" panose="020B0900000000000000" pitchFamily="50" charset="-128"/>
                <a:ea typeface="HGP創英角ｺﾞｼｯｸUB" panose="020B0900000000000000" pitchFamily="50" charset="-128"/>
              </a:rPr>
            </a:br>
            <a:endParaRPr kumimoji="1" lang="ja-JP" altLang="en-US" dirty="0">
              <a:latin typeface="HGP創英角ｺﾞｼｯｸUB" panose="020B0900000000000000" pitchFamily="50" charset="-128"/>
              <a:ea typeface="HGP創英角ｺﾞｼｯｸUB" panose="020B0900000000000000" pitchFamily="50" charset="-128"/>
            </a:endParaRPr>
          </a:p>
        </p:txBody>
      </p:sp>
      <p:grpSp>
        <p:nvGrpSpPr>
          <p:cNvPr id="16" name="グループ化 15">
            <a:extLst>
              <a:ext uri="{FF2B5EF4-FFF2-40B4-BE49-F238E27FC236}">
                <a16:creationId xmlns:a16="http://schemas.microsoft.com/office/drawing/2014/main" id="{46CBE786-7AA4-4A2B-A5A2-E10C5811E8D1}"/>
              </a:ext>
            </a:extLst>
          </p:cNvPr>
          <p:cNvGrpSpPr/>
          <p:nvPr/>
        </p:nvGrpSpPr>
        <p:grpSpPr>
          <a:xfrm>
            <a:off x="441989" y="629194"/>
            <a:ext cx="11308021" cy="639936"/>
            <a:chOff x="441989" y="629194"/>
            <a:chExt cx="11308021" cy="639936"/>
          </a:xfrm>
          <a:solidFill>
            <a:srgbClr val="FFCC99"/>
          </a:solidFill>
        </p:grpSpPr>
        <p:sp>
          <p:nvSpPr>
            <p:cNvPr id="8" name="矢印: 山形 7">
              <a:extLst>
                <a:ext uri="{FF2B5EF4-FFF2-40B4-BE49-F238E27FC236}">
                  <a16:creationId xmlns:a16="http://schemas.microsoft.com/office/drawing/2014/main" id="{AC619696-D0E5-4F59-8BC5-5A24B2F4E83A}"/>
                </a:ext>
              </a:extLst>
            </p:cNvPr>
            <p:cNvSpPr/>
            <p:nvPr/>
          </p:nvSpPr>
          <p:spPr>
            <a:xfrm>
              <a:off x="441989" y="629938"/>
              <a:ext cx="2919843" cy="639192"/>
            </a:xfrm>
            <a:prstGeom prst="chevron">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①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google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アカウント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9" name="矢印: 山形 8">
              <a:extLst>
                <a:ext uri="{FF2B5EF4-FFF2-40B4-BE49-F238E27FC236}">
                  <a16:creationId xmlns:a16="http://schemas.microsoft.com/office/drawing/2014/main" id="{D5A62E8B-6B6D-4EB1-BA46-26062283D3DF}"/>
                </a:ext>
              </a:extLst>
            </p:cNvPr>
            <p:cNvSpPr/>
            <p:nvPr/>
          </p:nvSpPr>
          <p:spPr>
            <a:xfrm>
              <a:off x="3228340"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②　動画を作成する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0" name="矢印: 山形 9">
              <a:extLst>
                <a:ext uri="{FF2B5EF4-FFF2-40B4-BE49-F238E27FC236}">
                  <a16:creationId xmlns:a16="http://schemas.microsoft.com/office/drawing/2014/main" id="{347412D4-C9D4-48C9-B5AF-37CFD90FEC56}"/>
                </a:ext>
              </a:extLst>
            </p:cNvPr>
            <p:cNvSpPr/>
            <p:nvPr/>
          </p:nvSpPr>
          <p:spPr>
            <a:xfrm>
              <a:off x="6012329"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③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YouTube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にアップ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1" name="矢印: 山形 10">
              <a:extLst>
                <a:ext uri="{FF2B5EF4-FFF2-40B4-BE49-F238E27FC236}">
                  <a16:creationId xmlns:a16="http://schemas.microsoft.com/office/drawing/2014/main" id="{1AFF24F0-9646-4847-A690-2734E90F5C4D}"/>
                </a:ext>
              </a:extLst>
            </p:cNvPr>
            <p:cNvSpPr/>
            <p:nvPr/>
          </p:nvSpPr>
          <p:spPr>
            <a:xfrm>
              <a:off x="8830167"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④　</a:t>
              </a:r>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ホームページや</a:t>
              </a:r>
              <a:endParaRPr lang="en-US" altLang="ja-JP" sz="1500"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　　 一斉メールで配信する</a:t>
              </a:r>
              <a:endParaRPr kumimoji="1" lang="ja-JP" altLang="en-US" sz="1500" dirty="0">
                <a:solidFill>
                  <a:schemeClr val="tx1"/>
                </a:solidFill>
                <a:latin typeface="HGP創英角ｺﾞｼｯｸUB" panose="020B0900000000000000" pitchFamily="50" charset="-128"/>
                <a:ea typeface="HGP創英角ｺﾞｼｯｸUB" panose="020B0900000000000000" pitchFamily="50" charset="-128"/>
              </a:endParaRPr>
            </a:p>
          </p:txBody>
        </p:sp>
      </p:grpSp>
      <p:sp>
        <p:nvSpPr>
          <p:cNvPr id="12" name="タイトル 1">
            <a:extLst>
              <a:ext uri="{FF2B5EF4-FFF2-40B4-BE49-F238E27FC236}">
                <a16:creationId xmlns:a16="http://schemas.microsoft.com/office/drawing/2014/main" id="{C72F4644-6F2B-4774-B77E-D1D49E09E71D}"/>
              </a:ext>
            </a:extLst>
          </p:cNvPr>
          <p:cNvSpPr txBox="1">
            <a:spLocks/>
          </p:cNvSpPr>
          <p:nvPr/>
        </p:nvSpPr>
        <p:spPr>
          <a:xfrm>
            <a:off x="84655" y="1521705"/>
            <a:ext cx="5421006" cy="461351"/>
          </a:xfrm>
          <a:prstGeom prst="rect">
            <a:avLst/>
          </a:prstGeom>
        </p:spPr>
        <p:txBody>
          <a:bodyPr vert="horz" lIns="91440" tIns="45720" rIns="91440" bIns="45720" rtlCol="0" anchor="t">
            <a:normAutofit fontScale="52500" lnSpcReduction="20000"/>
          </a:bodyPr>
          <a:lstStyle>
            <a:lvl1pPr algn="l" defTabSz="914400" rtl="0" eaLnBrk="1" latinLnBrk="0" hangingPunct="1">
              <a:lnSpc>
                <a:spcPct val="90000"/>
              </a:lnSpc>
              <a:spcBef>
                <a:spcPct val="0"/>
              </a:spcBef>
              <a:buNone/>
              <a:defRPr kumimoji="1" sz="3200" b="0" i="0" kern="1200" cap="all">
                <a:solidFill>
                  <a:schemeClr val="tx1"/>
                </a:solidFill>
                <a:effectLst/>
                <a:latin typeface="+mj-lt"/>
                <a:ea typeface="+mj-ea"/>
                <a:cs typeface="+mj-cs"/>
              </a:defRPr>
            </a:lvl1pPr>
          </a:lstStyle>
          <a:p>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　</a:t>
            </a:r>
            <a:br>
              <a:rPr lang="ja-JP" altLang="en-US" dirty="0">
                <a:latin typeface="HGP創英角ｺﾞｼｯｸUB" panose="020B0900000000000000" pitchFamily="50" charset="-128"/>
                <a:ea typeface="HGP創英角ｺﾞｼｯｸUB" panose="020B0900000000000000" pitchFamily="50" charset="-128"/>
              </a:rPr>
            </a:br>
            <a:endParaRPr lang="ja-JP" altLang="en-US" dirty="0">
              <a:latin typeface="HGP創英角ｺﾞｼｯｸUB" panose="020B0900000000000000" pitchFamily="50" charset="-128"/>
              <a:ea typeface="HGP創英角ｺﾞｼｯｸUB" panose="020B0900000000000000" pitchFamily="50" charset="-128"/>
            </a:endParaRPr>
          </a:p>
        </p:txBody>
      </p:sp>
      <p:pic>
        <p:nvPicPr>
          <p:cNvPr id="7" name="コンテンツ プレースホルダー 6"/>
          <p:cNvPicPr>
            <a:picLocks noGrp="1" noChangeAspect="1"/>
          </p:cNvPicPr>
          <p:nvPr>
            <p:ph idx="1"/>
          </p:nvPr>
        </p:nvPicPr>
        <p:blipFill rotWithShape="1">
          <a:blip r:embed="rId2" cstate="hqprint">
            <a:extLst>
              <a:ext uri="{28A0092B-C50C-407E-A947-70E740481C1C}">
                <a14:useLocalDpi xmlns:a14="http://schemas.microsoft.com/office/drawing/2010/main" val="0"/>
              </a:ext>
            </a:extLst>
          </a:blip>
          <a:srcRect l="10210" t="12277" r="11795" b="5209"/>
          <a:stretch/>
        </p:blipFill>
        <p:spPr>
          <a:xfrm>
            <a:off x="84655" y="1356330"/>
            <a:ext cx="7728155" cy="5450685"/>
          </a:xfrm>
        </p:spPr>
      </p:pic>
      <p:sp>
        <p:nvSpPr>
          <p:cNvPr id="13" name="正方形/長方形 12"/>
          <p:cNvSpPr/>
          <p:nvPr/>
        </p:nvSpPr>
        <p:spPr>
          <a:xfrm>
            <a:off x="7359445" y="1330837"/>
            <a:ext cx="4689987" cy="5501670"/>
          </a:xfrm>
          <a:prstGeom prst="rect">
            <a:avLst/>
          </a:prstGeom>
          <a:solidFill>
            <a:schemeClr val="bg1"/>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kumimoji="1" lang="en-US" altLang="ja-JP" sz="2800" dirty="0">
              <a:solidFill>
                <a:schemeClr val="tx1"/>
              </a:solidFill>
              <a:latin typeface="HGS創英角ｺﾞｼｯｸUB" panose="020B0900000000000000" pitchFamily="50" charset="-128"/>
              <a:ea typeface="HGS創英角ｺﾞｼｯｸUB" panose="020B0900000000000000" pitchFamily="50" charset="-128"/>
            </a:endParaRPr>
          </a:p>
          <a:p>
            <a:r>
              <a:rPr kumimoji="1" lang="ja-JP" altLang="en-US" sz="2800" dirty="0">
                <a:solidFill>
                  <a:schemeClr val="tx1"/>
                </a:solidFill>
                <a:latin typeface="HGS創英角ｺﾞｼｯｸUB" panose="020B0900000000000000" pitchFamily="50" charset="-128"/>
                <a:ea typeface="HGS創英角ｺﾞｼｯｸUB" panose="020B0900000000000000" pitchFamily="50" charset="-128"/>
              </a:rPr>
              <a:t>①　校名や校長先生名</a:t>
            </a:r>
            <a:endParaRPr kumimoji="1" lang="en-US" altLang="ja-JP" sz="2800" dirty="0">
              <a:solidFill>
                <a:schemeClr val="tx1"/>
              </a:solidFill>
              <a:latin typeface="HGS創英角ｺﾞｼｯｸUB" panose="020B0900000000000000" pitchFamily="50" charset="-128"/>
              <a:ea typeface="HGS創英角ｺﾞｼｯｸUB" panose="020B0900000000000000" pitchFamily="50" charset="-128"/>
            </a:endParaRPr>
          </a:p>
          <a:p>
            <a:pPr>
              <a:lnSpc>
                <a:spcPts val="2000"/>
              </a:lnSpc>
            </a:pPr>
            <a:endParaRPr kumimoji="1" lang="en-US" altLang="ja-JP" sz="2800" dirty="0">
              <a:solidFill>
                <a:schemeClr val="tx1"/>
              </a:solidFill>
              <a:latin typeface="HGS創英角ｺﾞｼｯｸUB" panose="020B0900000000000000" pitchFamily="50" charset="-128"/>
              <a:ea typeface="HGS創英角ｺﾞｼｯｸUB" panose="020B0900000000000000" pitchFamily="50" charset="-128"/>
            </a:endParaRPr>
          </a:p>
          <a:p>
            <a:r>
              <a:rPr kumimoji="1" lang="ja-JP" altLang="en-US" sz="2800" dirty="0">
                <a:solidFill>
                  <a:schemeClr val="tx1"/>
                </a:solidFill>
                <a:latin typeface="HGS創英角ｺﾞｼｯｸUB" panose="020B0900000000000000" pitchFamily="50" charset="-128"/>
                <a:ea typeface="HGS創英角ｺﾞｼｯｸUB" panose="020B0900000000000000" pitchFamily="50" charset="-128"/>
              </a:rPr>
              <a:t>②　</a:t>
            </a:r>
            <a:r>
              <a:rPr kumimoji="1" lang="en-US" altLang="ja-JP" sz="2800" dirty="0">
                <a:solidFill>
                  <a:schemeClr val="tx1"/>
                </a:solidFill>
                <a:latin typeface="HGS創英角ｺﾞｼｯｸUB" panose="020B0900000000000000" pitchFamily="50" charset="-128"/>
                <a:ea typeface="HGS創英角ｺﾞｼｯｸUB" panose="020B0900000000000000" pitchFamily="50" charset="-128"/>
              </a:rPr>
              <a:t>Gmail</a:t>
            </a:r>
            <a:r>
              <a:rPr kumimoji="1" lang="ja-JP" altLang="en-US" sz="2800" dirty="0">
                <a:solidFill>
                  <a:schemeClr val="tx1"/>
                </a:solidFill>
                <a:latin typeface="HGS創英角ｺﾞｼｯｸUB" panose="020B0900000000000000" pitchFamily="50" charset="-128"/>
                <a:ea typeface="HGS創英角ｺﾞｼｯｸUB" panose="020B0900000000000000" pitchFamily="50" charset="-128"/>
              </a:rPr>
              <a:t>アドレスになる</a:t>
            </a:r>
            <a:endParaRPr kumimoji="1" lang="en-US" altLang="ja-JP" sz="2800" dirty="0">
              <a:solidFill>
                <a:schemeClr val="tx1"/>
              </a:solidFill>
              <a:latin typeface="HGS創英角ｺﾞｼｯｸUB" panose="020B0900000000000000" pitchFamily="50" charset="-128"/>
              <a:ea typeface="HGS創英角ｺﾞｼｯｸUB" panose="020B0900000000000000" pitchFamily="50" charset="-128"/>
            </a:endParaRPr>
          </a:p>
          <a:p>
            <a:pPr>
              <a:lnSpc>
                <a:spcPts val="2000"/>
              </a:lnSpc>
            </a:pPr>
            <a:endParaRPr kumimoji="1" lang="en-US" altLang="ja-JP" sz="2800" dirty="0">
              <a:solidFill>
                <a:schemeClr val="tx1"/>
              </a:solidFill>
              <a:latin typeface="HGS創英角ｺﾞｼｯｸUB" panose="020B0900000000000000" pitchFamily="50" charset="-128"/>
              <a:ea typeface="HGS創英角ｺﾞｼｯｸUB" panose="020B0900000000000000" pitchFamily="50" charset="-128"/>
            </a:endParaRPr>
          </a:p>
          <a:p>
            <a:r>
              <a:rPr kumimoji="1" lang="ja-JP" altLang="en-US" sz="2800" dirty="0">
                <a:solidFill>
                  <a:schemeClr val="tx1"/>
                </a:solidFill>
                <a:latin typeface="HGS創英角ｺﾞｼｯｸUB" panose="020B0900000000000000" pitchFamily="50" charset="-128"/>
                <a:ea typeface="HGS創英角ｺﾞｼｯｸUB" panose="020B0900000000000000" pitchFamily="50" charset="-128"/>
              </a:rPr>
              <a:t>③　数字・英字などを組み　　</a:t>
            </a:r>
            <a:endParaRPr kumimoji="1" lang="en-US" altLang="ja-JP" sz="2800" dirty="0">
              <a:solidFill>
                <a:schemeClr val="tx1"/>
              </a:solidFill>
              <a:latin typeface="HGS創英角ｺﾞｼｯｸUB" panose="020B0900000000000000" pitchFamily="50" charset="-128"/>
              <a:ea typeface="HGS創英角ｺﾞｼｯｸUB" panose="020B0900000000000000" pitchFamily="50" charset="-128"/>
            </a:endParaRPr>
          </a:p>
          <a:p>
            <a:r>
              <a:rPr kumimoji="1" lang="ja-JP" altLang="en-US" sz="2800" dirty="0">
                <a:solidFill>
                  <a:schemeClr val="tx1"/>
                </a:solidFill>
                <a:latin typeface="HGS創英角ｺﾞｼｯｸUB" panose="020B0900000000000000" pitchFamily="50" charset="-128"/>
                <a:ea typeface="HGS創英角ｺﾞｼｯｸUB" panose="020B0900000000000000" pitchFamily="50" charset="-128"/>
              </a:rPr>
              <a:t>　合わせて強固にする</a:t>
            </a:r>
            <a:endParaRPr kumimoji="1" lang="en-US" altLang="ja-JP" sz="2800" dirty="0">
              <a:solidFill>
                <a:schemeClr val="tx1"/>
              </a:solidFill>
              <a:latin typeface="HGS創英角ｺﾞｼｯｸUB" panose="020B0900000000000000" pitchFamily="50" charset="-128"/>
              <a:ea typeface="HGS創英角ｺﾞｼｯｸUB" panose="020B0900000000000000" pitchFamily="50" charset="-128"/>
            </a:endParaRPr>
          </a:p>
          <a:p>
            <a:pPr>
              <a:lnSpc>
                <a:spcPts val="2000"/>
              </a:lnSpc>
            </a:pPr>
            <a:endParaRPr kumimoji="1" lang="en-US" altLang="ja-JP" sz="2800" dirty="0">
              <a:solidFill>
                <a:schemeClr val="tx1"/>
              </a:solidFill>
              <a:latin typeface="HGS創英角ｺﾞｼｯｸUB" panose="020B0900000000000000" pitchFamily="50" charset="-128"/>
              <a:ea typeface="HGS創英角ｺﾞｼｯｸUB" panose="020B0900000000000000" pitchFamily="50" charset="-128"/>
            </a:endParaRPr>
          </a:p>
          <a:p>
            <a:r>
              <a:rPr kumimoji="1" lang="ja-JP" altLang="en-US" sz="2800" dirty="0">
                <a:solidFill>
                  <a:schemeClr val="tx1"/>
                </a:solidFill>
                <a:latin typeface="HGS創英角ｺﾞｼｯｸUB" panose="020B0900000000000000" pitchFamily="50" charset="-128"/>
                <a:ea typeface="HGS創英角ｺﾞｼｯｸUB" panose="020B0900000000000000" pitchFamily="50" charset="-128"/>
              </a:rPr>
              <a:t>④　③と同じものを入力</a:t>
            </a:r>
          </a:p>
        </p:txBody>
      </p:sp>
    </p:spTree>
    <p:extLst>
      <p:ext uri="{BB962C8B-B14F-4D97-AF65-F5344CB8AC3E}">
        <p14:creationId xmlns:p14="http://schemas.microsoft.com/office/powerpoint/2010/main" val="1973771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2F4644-6F2B-4774-B77E-D1D49E09E71D}"/>
              </a:ext>
            </a:extLst>
          </p:cNvPr>
          <p:cNvSpPr>
            <a:spLocks noGrp="1"/>
          </p:cNvSpPr>
          <p:nvPr>
            <p:ph type="title"/>
          </p:nvPr>
        </p:nvSpPr>
        <p:spPr>
          <a:xfrm>
            <a:off x="145292" y="79899"/>
            <a:ext cx="5421006" cy="461351"/>
          </a:xfrm>
        </p:spPr>
        <p:txBody>
          <a:bodyPr>
            <a:normAutofit fontScale="90000"/>
          </a:bodyPr>
          <a:lstStyle/>
          <a:p>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３　動画作成のしかた　</a:t>
            </a:r>
            <a:br>
              <a:rPr lang="ja-JP" altLang="en-US" dirty="0">
                <a:latin typeface="HGP創英角ｺﾞｼｯｸUB" panose="020B0900000000000000" pitchFamily="50" charset="-128"/>
                <a:ea typeface="HGP創英角ｺﾞｼｯｸUB" panose="020B0900000000000000" pitchFamily="50" charset="-128"/>
              </a:rPr>
            </a:br>
            <a:endParaRPr kumimoji="1" lang="ja-JP" altLang="en-US" dirty="0">
              <a:latin typeface="HGP創英角ｺﾞｼｯｸUB" panose="020B0900000000000000" pitchFamily="50" charset="-128"/>
              <a:ea typeface="HGP創英角ｺﾞｼｯｸUB" panose="020B0900000000000000" pitchFamily="50" charset="-128"/>
            </a:endParaRPr>
          </a:p>
        </p:txBody>
      </p:sp>
      <p:grpSp>
        <p:nvGrpSpPr>
          <p:cNvPr id="16" name="グループ化 15">
            <a:extLst>
              <a:ext uri="{FF2B5EF4-FFF2-40B4-BE49-F238E27FC236}">
                <a16:creationId xmlns:a16="http://schemas.microsoft.com/office/drawing/2014/main" id="{46CBE786-7AA4-4A2B-A5A2-E10C5811E8D1}"/>
              </a:ext>
            </a:extLst>
          </p:cNvPr>
          <p:cNvGrpSpPr/>
          <p:nvPr/>
        </p:nvGrpSpPr>
        <p:grpSpPr>
          <a:xfrm>
            <a:off x="441989" y="629194"/>
            <a:ext cx="11308021" cy="639936"/>
            <a:chOff x="441989" y="629194"/>
            <a:chExt cx="11308021" cy="639936"/>
          </a:xfrm>
          <a:solidFill>
            <a:srgbClr val="FFCC99"/>
          </a:solidFill>
        </p:grpSpPr>
        <p:sp>
          <p:nvSpPr>
            <p:cNvPr id="8" name="矢印: 山形 7">
              <a:extLst>
                <a:ext uri="{FF2B5EF4-FFF2-40B4-BE49-F238E27FC236}">
                  <a16:creationId xmlns:a16="http://schemas.microsoft.com/office/drawing/2014/main" id="{AC619696-D0E5-4F59-8BC5-5A24B2F4E83A}"/>
                </a:ext>
              </a:extLst>
            </p:cNvPr>
            <p:cNvSpPr/>
            <p:nvPr/>
          </p:nvSpPr>
          <p:spPr>
            <a:xfrm>
              <a:off x="441989" y="629938"/>
              <a:ext cx="2919843" cy="639192"/>
            </a:xfrm>
            <a:prstGeom prst="chevron">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①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google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アカウント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9" name="矢印: 山形 8">
              <a:extLst>
                <a:ext uri="{FF2B5EF4-FFF2-40B4-BE49-F238E27FC236}">
                  <a16:creationId xmlns:a16="http://schemas.microsoft.com/office/drawing/2014/main" id="{D5A62E8B-6B6D-4EB1-BA46-26062283D3DF}"/>
                </a:ext>
              </a:extLst>
            </p:cNvPr>
            <p:cNvSpPr/>
            <p:nvPr/>
          </p:nvSpPr>
          <p:spPr>
            <a:xfrm>
              <a:off x="3228340"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②　動画を作成する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0" name="矢印: 山形 9">
              <a:extLst>
                <a:ext uri="{FF2B5EF4-FFF2-40B4-BE49-F238E27FC236}">
                  <a16:creationId xmlns:a16="http://schemas.microsoft.com/office/drawing/2014/main" id="{347412D4-C9D4-48C9-B5AF-37CFD90FEC56}"/>
                </a:ext>
              </a:extLst>
            </p:cNvPr>
            <p:cNvSpPr/>
            <p:nvPr/>
          </p:nvSpPr>
          <p:spPr>
            <a:xfrm>
              <a:off x="6012329"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③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YouTube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にアップ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1" name="矢印: 山形 10">
              <a:extLst>
                <a:ext uri="{FF2B5EF4-FFF2-40B4-BE49-F238E27FC236}">
                  <a16:creationId xmlns:a16="http://schemas.microsoft.com/office/drawing/2014/main" id="{1AFF24F0-9646-4847-A690-2734E90F5C4D}"/>
                </a:ext>
              </a:extLst>
            </p:cNvPr>
            <p:cNvSpPr/>
            <p:nvPr/>
          </p:nvSpPr>
          <p:spPr>
            <a:xfrm>
              <a:off x="8830167"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④　</a:t>
              </a:r>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ホームページや</a:t>
              </a:r>
              <a:endParaRPr lang="en-US" altLang="ja-JP" sz="1500"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　　 一斉メールで配信する</a:t>
              </a:r>
              <a:endParaRPr kumimoji="1" lang="ja-JP" altLang="en-US" sz="1500" dirty="0">
                <a:solidFill>
                  <a:schemeClr val="tx1"/>
                </a:solidFill>
                <a:latin typeface="HGP創英角ｺﾞｼｯｸUB" panose="020B0900000000000000" pitchFamily="50" charset="-128"/>
                <a:ea typeface="HGP創英角ｺﾞｼｯｸUB" panose="020B0900000000000000" pitchFamily="50" charset="-128"/>
              </a:endParaRPr>
            </a:p>
          </p:txBody>
        </p:sp>
      </p:grpSp>
      <p:sp>
        <p:nvSpPr>
          <p:cNvPr id="12" name="タイトル 1">
            <a:extLst>
              <a:ext uri="{FF2B5EF4-FFF2-40B4-BE49-F238E27FC236}">
                <a16:creationId xmlns:a16="http://schemas.microsoft.com/office/drawing/2014/main" id="{C72F4644-6F2B-4774-B77E-D1D49E09E71D}"/>
              </a:ext>
            </a:extLst>
          </p:cNvPr>
          <p:cNvSpPr txBox="1">
            <a:spLocks/>
          </p:cNvSpPr>
          <p:nvPr/>
        </p:nvSpPr>
        <p:spPr>
          <a:xfrm>
            <a:off x="84655" y="1521705"/>
            <a:ext cx="5421006" cy="461351"/>
          </a:xfrm>
          <a:prstGeom prst="rect">
            <a:avLst/>
          </a:prstGeom>
        </p:spPr>
        <p:txBody>
          <a:bodyPr vert="horz" lIns="91440" tIns="45720" rIns="91440" bIns="45720" rtlCol="0" anchor="t">
            <a:normAutofit fontScale="52500" lnSpcReduction="20000"/>
          </a:bodyPr>
          <a:lstStyle>
            <a:lvl1pPr algn="l" defTabSz="914400" rtl="0" eaLnBrk="1" latinLnBrk="0" hangingPunct="1">
              <a:lnSpc>
                <a:spcPct val="90000"/>
              </a:lnSpc>
              <a:spcBef>
                <a:spcPct val="0"/>
              </a:spcBef>
              <a:buNone/>
              <a:defRPr kumimoji="1" sz="3200" b="0" i="0" kern="1200" cap="all">
                <a:solidFill>
                  <a:schemeClr val="tx1"/>
                </a:solidFill>
                <a:effectLst/>
                <a:latin typeface="+mj-lt"/>
                <a:ea typeface="+mj-ea"/>
                <a:cs typeface="+mj-cs"/>
              </a:defRPr>
            </a:lvl1pPr>
          </a:lstStyle>
          <a:p>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　</a:t>
            </a:r>
            <a:br>
              <a:rPr lang="ja-JP" altLang="en-US" dirty="0">
                <a:latin typeface="HGP創英角ｺﾞｼｯｸUB" panose="020B0900000000000000" pitchFamily="50" charset="-128"/>
                <a:ea typeface="HGP創英角ｺﾞｼｯｸUB" panose="020B0900000000000000" pitchFamily="50" charset="-128"/>
              </a:rPr>
            </a:br>
            <a:endParaRPr lang="ja-JP" altLang="en-US" dirty="0">
              <a:latin typeface="HGP創英角ｺﾞｼｯｸUB" panose="020B0900000000000000" pitchFamily="50" charset="-128"/>
              <a:ea typeface="HGP創英角ｺﾞｼｯｸUB" panose="020B0900000000000000" pitchFamily="50" charset="-128"/>
            </a:endParaRPr>
          </a:p>
        </p:txBody>
      </p:sp>
      <p:pic>
        <p:nvPicPr>
          <p:cNvPr id="4" name="コンテンツ プレースホルダー 3"/>
          <p:cNvPicPr>
            <a:picLocks noGrp="1" noChangeAspect="1"/>
          </p:cNvPicPr>
          <p:nvPr>
            <p:ph idx="1"/>
          </p:nvPr>
        </p:nvPicPr>
        <p:blipFill rotWithShape="1">
          <a:blip r:embed="rId2" cstate="hqprint">
            <a:extLst>
              <a:ext uri="{28A0092B-C50C-407E-A947-70E740481C1C}">
                <a14:useLocalDpi xmlns:a14="http://schemas.microsoft.com/office/drawing/2010/main" val="0"/>
              </a:ext>
            </a:extLst>
          </a:blip>
          <a:srcRect l="13076" t="13311" r="15107" b="7330"/>
          <a:stretch/>
        </p:blipFill>
        <p:spPr>
          <a:xfrm>
            <a:off x="84655" y="1402052"/>
            <a:ext cx="7274790" cy="5359239"/>
          </a:xfrm>
        </p:spPr>
      </p:pic>
      <p:sp>
        <p:nvSpPr>
          <p:cNvPr id="13" name="正方形/長方形 12"/>
          <p:cNvSpPr/>
          <p:nvPr/>
        </p:nvSpPr>
        <p:spPr>
          <a:xfrm>
            <a:off x="7152969" y="1330837"/>
            <a:ext cx="4896464" cy="5501670"/>
          </a:xfrm>
          <a:prstGeom prst="rect">
            <a:avLst/>
          </a:prstGeom>
          <a:solidFill>
            <a:schemeClr val="bg1"/>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kumimoji="1" lang="en-US" altLang="ja-JP" sz="2800" dirty="0">
              <a:solidFill>
                <a:schemeClr val="tx1"/>
              </a:solidFill>
              <a:latin typeface="HGS創英角ｺﾞｼｯｸUB" panose="020B0900000000000000" pitchFamily="50" charset="-128"/>
              <a:ea typeface="HGS創英角ｺﾞｼｯｸUB" panose="020B0900000000000000" pitchFamily="50" charset="-128"/>
            </a:endParaRPr>
          </a:p>
          <a:p>
            <a:r>
              <a:rPr kumimoji="1" lang="ja-JP" altLang="en-US" sz="2800" dirty="0">
                <a:solidFill>
                  <a:schemeClr val="tx1"/>
                </a:solidFill>
                <a:latin typeface="HGS創英角ｺﾞｼｯｸUB" panose="020B0900000000000000" pitchFamily="50" charset="-128"/>
                <a:ea typeface="HGS創英角ｺﾞｼｯｸUB" panose="020B0900000000000000" pitchFamily="50" charset="-128"/>
              </a:rPr>
              <a:t>①　携帯の電話番号</a:t>
            </a:r>
            <a:endParaRPr kumimoji="1" lang="en-US" altLang="ja-JP" sz="2800" dirty="0">
              <a:solidFill>
                <a:schemeClr val="tx1"/>
              </a:solidFill>
              <a:latin typeface="HGS創英角ｺﾞｼｯｸUB" panose="020B0900000000000000" pitchFamily="50" charset="-128"/>
              <a:ea typeface="HGS創英角ｺﾞｼｯｸUB" panose="020B0900000000000000" pitchFamily="50" charset="-128"/>
            </a:endParaRPr>
          </a:p>
          <a:p>
            <a:pPr>
              <a:lnSpc>
                <a:spcPts val="2000"/>
              </a:lnSpc>
            </a:pPr>
            <a:endParaRPr kumimoji="1" lang="en-US" altLang="ja-JP" sz="2800" dirty="0">
              <a:solidFill>
                <a:schemeClr val="tx1"/>
              </a:solidFill>
              <a:latin typeface="HGS創英角ｺﾞｼｯｸUB" panose="020B0900000000000000" pitchFamily="50" charset="-128"/>
              <a:ea typeface="HGS創英角ｺﾞｼｯｸUB" panose="020B0900000000000000" pitchFamily="50" charset="-128"/>
            </a:endParaRPr>
          </a:p>
          <a:p>
            <a:r>
              <a:rPr kumimoji="1" lang="ja-JP" altLang="en-US" sz="2800" dirty="0">
                <a:solidFill>
                  <a:schemeClr val="tx1"/>
                </a:solidFill>
                <a:latin typeface="HGS創英角ｺﾞｼｯｸUB" panose="020B0900000000000000" pitchFamily="50" charset="-128"/>
                <a:ea typeface="HGS創英角ｺﾞｼｯｸUB" panose="020B0900000000000000" pitchFamily="50" charset="-128"/>
              </a:rPr>
              <a:t>②　学校のメールアドレス</a:t>
            </a:r>
            <a:endParaRPr kumimoji="1" lang="en-US" altLang="ja-JP" sz="2800" dirty="0">
              <a:solidFill>
                <a:schemeClr val="tx1"/>
              </a:solidFill>
              <a:latin typeface="HGS創英角ｺﾞｼｯｸUB" panose="020B0900000000000000" pitchFamily="50" charset="-128"/>
              <a:ea typeface="HGS創英角ｺﾞｼｯｸUB" panose="020B0900000000000000" pitchFamily="50" charset="-128"/>
            </a:endParaRPr>
          </a:p>
          <a:p>
            <a:pPr>
              <a:lnSpc>
                <a:spcPts val="2000"/>
              </a:lnSpc>
            </a:pPr>
            <a:endParaRPr kumimoji="1" lang="en-US" altLang="ja-JP" sz="2800" dirty="0">
              <a:solidFill>
                <a:schemeClr val="tx1"/>
              </a:solidFill>
              <a:latin typeface="HGS創英角ｺﾞｼｯｸUB" panose="020B0900000000000000" pitchFamily="50" charset="-128"/>
              <a:ea typeface="HGS創英角ｺﾞｼｯｸUB" panose="020B0900000000000000" pitchFamily="50" charset="-128"/>
            </a:endParaRPr>
          </a:p>
          <a:p>
            <a:r>
              <a:rPr kumimoji="1" lang="ja-JP" altLang="en-US" sz="2800" dirty="0">
                <a:solidFill>
                  <a:schemeClr val="tx1"/>
                </a:solidFill>
                <a:latin typeface="HGS創英角ｺﾞｼｯｸUB" panose="020B0900000000000000" pitchFamily="50" charset="-128"/>
                <a:ea typeface="HGS創英角ｺﾞｼｯｸUB" panose="020B0900000000000000" pitchFamily="50" charset="-128"/>
              </a:rPr>
              <a:t>③　１３歳以上にする　　</a:t>
            </a:r>
            <a:endParaRPr kumimoji="1" lang="en-US" altLang="ja-JP" sz="2800" dirty="0">
              <a:solidFill>
                <a:schemeClr val="tx1"/>
              </a:solidFill>
              <a:latin typeface="HGS創英角ｺﾞｼｯｸUB" panose="020B0900000000000000" pitchFamily="50" charset="-128"/>
              <a:ea typeface="HGS創英角ｺﾞｼｯｸUB" panose="020B0900000000000000" pitchFamily="50" charset="-128"/>
            </a:endParaRPr>
          </a:p>
          <a:p>
            <a:pPr>
              <a:lnSpc>
                <a:spcPts val="2000"/>
              </a:lnSpc>
            </a:pPr>
            <a:r>
              <a:rPr kumimoji="1" lang="ja-JP" altLang="en-US" sz="2800" dirty="0">
                <a:solidFill>
                  <a:schemeClr val="tx1"/>
                </a:solidFill>
                <a:latin typeface="HGS創英角ｺﾞｼｯｸUB" panose="020B0900000000000000" pitchFamily="50" charset="-128"/>
                <a:ea typeface="HGS創英角ｺﾞｼｯｸUB" panose="020B0900000000000000" pitchFamily="50" charset="-128"/>
              </a:rPr>
              <a:t>　</a:t>
            </a:r>
            <a:endParaRPr kumimoji="1" lang="en-US" altLang="ja-JP" sz="2800" dirty="0">
              <a:solidFill>
                <a:schemeClr val="tx1"/>
              </a:solidFill>
              <a:latin typeface="HGS創英角ｺﾞｼｯｸUB" panose="020B0900000000000000" pitchFamily="50" charset="-128"/>
              <a:ea typeface="HGS創英角ｺﾞｼｯｸUB" panose="020B0900000000000000" pitchFamily="50" charset="-128"/>
            </a:endParaRPr>
          </a:p>
          <a:p>
            <a:r>
              <a:rPr kumimoji="1" lang="ja-JP" altLang="en-US" sz="2800" dirty="0">
                <a:solidFill>
                  <a:schemeClr val="tx1"/>
                </a:solidFill>
                <a:latin typeface="HGS創英角ｺﾞｼｯｸUB" panose="020B0900000000000000" pitchFamily="50" charset="-128"/>
                <a:ea typeface="HGS創英角ｺﾞｼｯｸUB" panose="020B0900000000000000" pitchFamily="50" charset="-128"/>
              </a:rPr>
              <a:t>④　選択しないこともできる</a:t>
            </a:r>
            <a:endParaRPr kumimoji="1" lang="en-US" altLang="ja-JP" sz="2800" dirty="0">
              <a:solidFill>
                <a:schemeClr val="tx1"/>
              </a:solidFill>
              <a:latin typeface="HGS創英角ｺﾞｼｯｸUB" panose="020B0900000000000000" pitchFamily="50" charset="-128"/>
              <a:ea typeface="HGS創英角ｺﾞｼｯｸUB" panose="020B0900000000000000" pitchFamily="50" charset="-128"/>
            </a:endParaRPr>
          </a:p>
          <a:p>
            <a:endParaRPr kumimoji="1" lang="en-US" altLang="ja-JP" sz="2800" dirty="0">
              <a:solidFill>
                <a:schemeClr val="tx1"/>
              </a:solidFill>
              <a:latin typeface="HGS創英角ｺﾞｼｯｸUB" panose="020B0900000000000000" pitchFamily="50" charset="-128"/>
              <a:ea typeface="HGS創英角ｺﾞｼｯｸUB" panose="020B0900000000000000" pitchFamily="50" charset="-128"/>
            </a:endParaRPr>
          </a:p>
          <a:p>
            <a:r>
              <a:rPr kumimoji="1" lang="en-US" altLang="ja-JP" sz="2800" dirty="0">
                <a:solidFill>
                  <a:schemeClr val="tx1"/>
                </a:solidFill>
                <a:latin typeface="HGS創英角ｺﾞｼｯｸUB" panose="020B0900000000000000" pitchFamily="50" charset="-128"/>
                <a:ea typeface="HGS創英角ｺﾞｼｯｸUB" panose="020B0900000000000000" pitchFamily="50" charset="-128"/>
              </a:rPr>
              <a:t>※</a:t>
            </a:r>
            <a:r>
              <a:rPr kumimoji="1" lang="ja-JP" altLang="en-US" sz="2800" dirty="0">
                <a:solidFill>
                  <a:schemeClr val="tx1"/>
                </a:solidFill>
                <a:latin typeface="HGS創英角ｺﾞｼｯｸUB" panose="020B0900000000000000" pitchFamily="50" charset="-128"/>
                <a:ea typeface="HGS創英角ｺﾞｼｯｸUB" panose="020B0900000000000000" pitchFamily="50" charset="-128"/>
              </a:rPr>
              <a:t>①②は任意です</a:t>
            </a:r>
          </a:p>
        </p:txBody>
      </p:sp>
    </p:spTree>
    <p:extLst>
      <p:ext uri="{BB962C8B-B14F-4D97-AF65-F5344CB8AC3E}">
        <p14:creationId xmlns:p14="http://schemas.microsoft.com/office/powerpoint/2010/main" val="1087840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2F4644-6F2B-4774-B77E-D1D49E09E71D}"/>
              </a:ext>
            </a:extLst>
          </p:cNvPr>
          <p:cNvSpPr>
            <a:spLocks noGrp="1"/>
          </p:cNvSpPr>
          <p:nvPr>
            <p:ph type="title"/>
          </p:nvPr>
        </p:nvSpPr>
        <p:spPr>
          <a:xfrm>
            <a:off x="145292" y="79899"/>
            <a:ext cx="5421006" cy="461351"/>
          </a:xfrm>
        </p:spPr>
        <p:txBody>
          <a:bodyPr>
            <a:normAutofit fontScale="90000"/>
          </a:bodyPr>
          <a:lstStyle/>
          <a:p>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３　動画作成のしかた　</a:t>
            </a:r>
            <a:br>
              <a:rPr lang="ja-JP" altLang="en-US" dirty="0">
                <a:latin typeface="HGP創英角ｺﾞｼｯｸUB" panose="020B0900000000000000" pitchFamily="50" charset="-128"/>
                <a:ea typeface="HGP創英角ｺﾞｼｯｸUB" panose="020B0900000000000000" pitchFamily="50" charset="-128"/>
              </a:rPr>
            </a:br>
            <a:endParaRPr kumimoji="1" lang="ja-JP" altLang="en-US" dirty="0">
              <a:latin typeface="HGP創英角ｺﾞｼｯｸUB" panose="020B0900000000000000" pitchFamily="50" charset="-128"/>
              <a:ea typeface="HGP創英角ｺﾞｼｯｸUB" panose="020B0900000000000000" pitchFamily="50" charset="-128"/>
            </a:endParaRPr>
          </a:p>
        </p:txBody>
      </p:sp>
      <p:grpSp>
        <p:nvGrpSpPr>
          <p:cNvPr id="16" name="グループ化 15">
            <a:extLst>
              <a:ext uri="{FF2B5EF4-FFF2-40B4-BE49-F238E27FC236}">
                <a16:creationId xmlns:a16="http://schemas.microsoft.com/office/drawing/2014/main" id="{46CBE786-7AA4-4A2B-A5A2-E10C5811E8D1}"/>
              </a:ext>
            </a:extLst>
          </p:cNvPr>
          <p:cNvGrpSpPr/>
          <p:nvPr/>
        </p:nvGrpSpPr>
        <p:grpSpPr>
          <a:xfrm>
            <a:off x="441989" y="629194"/>
            <a:ext cx="11308021" cy="639936"/>
            <a:chOff x="441989" y="629194"/>
            <a:chExt cx="11308021" cy="639936"/>
          </a:xfrm>
          <a:solidFill>
            <a:srgbClr val="FFCC99"/>
          </a:solidFill>
        </p:grpSpPr>
        <p:sp>
          <p:nvSpPr>
            <p:cNvPr id="8" name="矢印: 山形 7">
              <a:extLst>
                <a:ext uri="{FF2B5EF4-FFF2-40B4-BE49-F238E27FC236}">
                  <a16:creationId xmlns:a16="http://schemas.microsoft.com/office/drawing/2014/main" id="{AC619696-D0E5-4F59-8BC5-5A24B2F4E83A}"/>
                </a:ext>
              </a:extLst>
            </p:cNvPr>
            <p:cNvSpPr/>
            <p:nvPr/>
          </p:nvSpPr>
          <p:spPr>
            <a:xfrm>
              <a:off x="441989" y="629938"/>
              <a:ext cx="2919843" cy="639192"/>
            </a:xfrm>
            <a:prstGeom prst="chevron">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①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google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アカウント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9" name="矢印: 山形 8">
              <a:extLst>
                <a:ext uri="{FF2B5EF4-FFF2-40B4-BE49-F238E27FC236}">
                  <a16:creationId xmlns:a16="http://schemas.microsoft.com/office/drawing/2014/main" id="{D5A62E8B-6B6D-4EB1-BA46-26062283D3DF}"/>
                </a:ext>
              </a:extLst>
            </p:cNvPr>
            <p:cNvSpPr/>
            <p:nvPr/>
          </p:nvSpPr>
          <p:spPr>
            <a:xfrm>
              <a:off x="3228340"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②　動画を作成する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0" name="矢印: 山形 9">
              <a:extLst>
                <a:ext uri="{FF2B5EF4-FFF2-40B4-BE49-F238E27FC236}">
                  <a16:creationId xmlns:a16="http://schemas.microsoft.com/office/drawing/2014/main" id="{347412D4-C9D4-48C9-B5AF-37CFD90FEC56}"/>
                </a:ext>
              </a:extLst>
            </p:cNvPr>
            <p:cNvSpPr/>
            <p:nvPr/>
          </p:nvSpPr>
          <p:spPr>
            <a:xfrm>
              <a:off x="6012329"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③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YouTube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にアップ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1" name="矢印: 山形 10">
              <a:extLst>
                <a:ext uri="{FF2B5EF4-FFF2-40B4-BE49-F238E27FC236}">
                  <a16:creationId xmlns:a16="http://schemas.microsoft.com/office/drawing/2014/main" id="{1AFF24F0-9646-4847-A690-2734E90F5C4D}"/>
                </a:ext>
              </a:extLst>
            </p:cNvPr>
            <p:cNvSpPr/>
            <p:nvPr/>
          </p:nvSpPr>
          <p:spPr>
            <a:xfrm>
              <a:off x="8830167"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④　</a:t>
              </a:r>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ホームページや</a:t>
              </a:r>
              <a:endParaRPr lang="en-US" altLang="ja-JP" sz="1500"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　　 一斉メールで配信する</a:t>
              </a:r>
              <a:endParaRPr kumimoji="1" lang="ja-JP" altLang="en-US" sz="1500" dirty="0">
                <a:solidFill>
                  <a:schemeClr val="tx1"/>
                </a:solidFill>
                <a:latin typeface="HGP創英角ｺﾞｼｯｸUB" panose="020B0900000000000000" pitchFamily="50" charset="-128"/>
                <a:ea typeface="HGP創英角ｺﾞｼｯｸUB" panose="020B0900000000000000" pitchFamily="50" charset="-128"/>
              </a:endParaRPr>
            </a:p>
          </p:txBody>
        </p:sp>
      </p:grpSp>
      <p:sp>
        <p:nvSpPr>
          <p:cNvPr id="12" name="タイトル 1">
            <a:extLst>
              <a:ext uri="{FF2B5EF4-FFF2-40B4-BE49-F238E27FC236}">
                <a16:creationId xmlns:a16="http://schemas.microsoft.com/office/drawing/2014/main" id="{C72F4644-6F2B-4774-B77E-D1D49E09E71D}"/>
              </a:ext>
            </a:extLst>
          </p:cNvPr>
          <p:cNvSpPr txBox="1">
            <a:spLocks/>
          </p:cNvSpPr>
          <p:nvPr/>
        </p:nvSpPr>
        <p:spPr>
          <a:xfrm>
            <a:off x="84655" y="1521705"/>
            <a:ext cx="5421006" cy="461351"/>
          </a:xfrm>
          <a:prstGeom prst="rect">
            <a:avLst/>
          </a:prstGeom>
        </p:spPr>
        <p:txBody>
          <a:bodyPr vert="horz" lIns="91440" tIns="45720" rIns="91440" bIns="45720" rtlCol="0" anchor="t">
            <a:normAutofit fontScale="52500" lnSpcReduction="20000"/>
          </a:bodyPr>
          <a:lstStyle>
            <a:lvl1pPr algn="l" defTabSz="914400" rtl="0" eaLnBrk="1" latinLnBrk="0" hangingPunct="1">
              <a:lnSpc>
                <a:spcPct val="90000"/>
              </a:lnSpc>
              <a:spcBef>
                <a:spcPct val="0"/>
              </a:spcBef>
              <a:buNone/>
              <a:defRPr kumimoji="1" sz="3200" b="0" i="0" kern="1200" cap="all">
                <a:solidFill>
                  <a:schemeClr val="tx1"/>
                </a:solidFill>
                <a:effectLst/>
                <a:latin typeface="+mj-lt"/>
                <a:ea typeface="+mj-ea"/>
                <a:cs typeface="+mj-cs"/>
              </a:defRPr>
            </a:lvl1pPr>
          </a:lstStyle>
          <a:p>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　</a:t>
            </a:r>
            <a:br>
              <a:rPr lang="ja-JP" altLang="en-US" dirty="0">
                <a:latin typeface="HGP創英角ｺﾞｼｯｸUB" panose="020B0900000000000000" pitchFamily="50" charset="-128"/>
                <a:ea typeface="HGP創英角ｺﾞｼｯｸUB" panose="020B0900000000000000" pitchFamily="50" charset="-128"/>
              </a:rPr>
            </a:br>
            <a:endParaRPr lang="ja-JP" altLang="en-US" dirty="0">
              <a:latin typeface="HGP創英角ｺﾞｼｯｸUB" panose="020B0900000000000000" pitchFamily="50" charset="-128"/>
              <a:ea typeface="HGP創英角ｺﾞｼｯｸUB" panose="020B0900000000000000" pitchFamily="50" charset="-128"/>
            </a:endParaRPr>
          </a:p>
        </p:txBody>
      </p:sp>
      <p:pic>
        <p:nvPicPr>
          <p:cNvPr id="5" name="コンテンツ プレースホルダー 4"/>
          <p:cNvPicPr>
            <a:picLocks noGrp="1" noChangeAspect="1"/>
          </p:cNvPicPr>
          <p:nvPr>
            <p:ph idx="1"/>
          </p:nvPr>
        </p:nvPicPr>
        <p:blipFill rotWithShape="1">
          <a:blip r:embed="rId2" cstate="hqprint">
            <a:extLst>
              <a:ext uri="{28A0092B-C50C-407E-A947-70E740481C1C}">
                <a14:useLocalDpi xmlns:a14="http://schemas.microsoft.com/office/drawing/2010/main" val="0"/>
              </a:ext>
            </a:extLst>
          </a:blip>
          <a:srcRect l="14103" t="15291" r="25126" b="9891"/>
          <a:stretch/>
        </p:blipFill>
        <p:spPr>
          <a:xfrm>
            <a:off x="145292" y="1330837"/>
            <a:ext cx="6666271" cy="5471541"/>
          </a:xfrm>
        </p:spPr>
      </p:pic>
      <p:sp>
        <p:nvSpPr>
          <p:cNvPr id="14" name="正方形/長方形 13"/>
          <p:cNvSpPr/>
          <p:nvPr/>
        </p:nvSpPr>
        <p:spPr>
          <a:xfrm>
            <a:off x="908481" y="3854139"/>
            <a:ext cx="3029338" cy="614622"/>
          </a:xfrm>
          <a:prstGeom prst="rect">
            <a:avLst/>
          </a:prstGeom>
          <a:noFill/>
          <a:ln w="1016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6811564" y="1330837"/>
            <a:ext cx="5380436" cy="5501670"/>
          </a:xfrm>
          <a:prstGeom prst="rect">
            <a:avLst/>
          </a:prstGeom>
          <a:solidFill>
            <a:schemeClr val="bg1"/>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2800" dirty="0">
                <a:solidFill>
                  <a:schemeClr val="tx1"/>
                </a:solidFill>
                <a:latin typeface="HGS創英角ｺﾞｼｯｸUB" panose="020B0900000000000000" pitchFamily="50" charset="-128"/>
                <a:ea typeface="HGS創英角ｺﾞｼｯｸUB" panose="020B0900000000000000" pitchFamily="50" charset="-128"/>
              </a:rPr>
              <a:t>　</a:t>
            </a:r>
            <a:endParaRPr kumimoji="1" lang="en-US" altLang="ja-JP" sz="2800" dirty="0">
              <a:solidFill>
                <a:schemeClr val="tx1"/>
              </a:solidFill>
              <a:latin typeface="HGS創英角ｺﾞｼｯｸUB" panose="020B0900000000000000" pitchFamily="50" charset="-128"/>
              <a:ea typeface="HGS創英角ｺﾞｼｯｸUB" panose="020B0900000000000000" pitchFamily="50" charset="-128"/>
            </a:endParaRPr>
          </a:p>
          <a:p>
            <a:r>
              <a:rPr kumimoji="1" lang="ja-JP" altLang="en-US" sz="2800" dirty="0">
                <a:solidFill>
                  <a:schemeClr val="tx1"/>
                </a:solidFill>
                <a:latin typeface="HGS創英角ｺﾞｼｯｸUB" panose="020B0900000000000000" pitchFamily="50" charset="-128"/>
                <a:ea typeface="HGS創英角ｺﾞｼｯｸUB" panose="020B0900000000000000" pitchFamily="50" charset="-128"/>
              </a:rPr>
              <a:t>　 </a:t>
            </a:r>
            <a:r>
              <a:rPr kumimoji="1" lang="ja-JP" altLang="en-US" sz="3600" dirty="0">
                <a:solidFill>
                  <a:schemeClr val="tx1"/>
                </a:solidFill>
                <a:latin typeface="HGS創英角ｺﾞｼｯｸUB" panose="020B0900000000000000" pitchFamily="50" charset="-128"/>
                <a:ea typeface="HGS創英角ｺﾞｼｯｸUB" panose="020B0900000000000000" pitchFamily="50" charset="-128"/>
              </a:rPr>
              <a:t>携帯電話の電話番号が必要。校長先生の番号をお借りするなど管理職と相談する。</a:t>
            </a:r>
            <a:endParaRPr kumimoji="1" lang="en-US" altLang="ja-JP" sz="3600" dirty="0">
              <a:solidFill>
                <a:schemeClr val="tx1"/>
              </a:solidFill>
              <a:latin typeface="HGS創英角ｺﾞｼｯｸUB" panose="020B0900000000000000" pitchFamily="50" charset="-128"/>
              <a:ea typeface="HGS創英角ｺﾞｼｯｸUB" panose="020B0900000000000000" pitchFamily="50" charset="-128"/>
            </a:endParaRPr>
          </a:p>
          <a:p>
            <a:r>
              <a:rPr kumimoji="1" lang="ja-JP" altLang="en-US" sz="3600" dirty="0">
                <a:solidFill>
                  <a:schemeClr val="tx1"/>
                </a:solidFill>
                <a:latin typeface="HGS創英角ｺﾞｼｯｸUB" panose="020B0900000000000000" pitchFamily="50" charset="-128"/>
                <a:ea typeface="HGS創英角ｺﾞｼｯｸUB" panose="020B0900000000000000" pitchFamily="50" charset="-128"/>
              </a:rPr>
              <a:t>　その後の変更もできる。</a:t>
            </a:r>
            <a:endParaRPr kumimoji="1" lang="en-US" altLang="ja-JP" sz="3600" dirty="0">
              <a:solidFill>
                <a:schemeClr val="tx1"/>
              </a:solidFill>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1600625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2F4644-6F2B-4774-B77E-D1D49E09E71D}"/>
              </a:ext>
            </a:extLst>
          </p:cNvPr>
          <p:cNvSpPr>
            <a:spLocks noGrp="1"/>
          </p:cNvSpPr>
          <p:nvPr>
            <p:ph type="title"/>
          </p:nvPr>
        </p:nvSpPr>
        <p:spPr>
          <a:xfrm>
            <a:off x="145292" y="79899"/>
            <a:ext cx="5421006" cy="461351"/>
          </a:xfrm>
        </p:spPr>
        <p:txBody>
          <a:bodyPr>
            <a:normAutofit fontScale="90000"/>
          </a:bodyPr>
          <a:lstStyle/>
          <a:p>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３　動画作成のしかた　</a:t>
            </a:r>
            <a:br>
              <a:rPr lang="ja-JP" altLang="en-US" dirty="0">
                <a:latin typeface="HGP創英角ｺﾞｼｯｸUB" panose="020B0900000000000000" pitchFamily="50" charset="-128"/>
                <a:ea typeface="HGP創英角ｺﾞｼｯｸUB" panose="020B0900000000000000" pitchFamily="50" charset="-128"/>
              </a:rPr>
            </a:br>
            <a:endParaRPr kumimoji="1" lang="ja-JP" altLang="en-US" dirty="0">
              <a:latin typeface="HGP創英角ｺﾞｼｯｸUB" panose="020B0900000000000000" pitchFamily="50" charset="-128"/>
              <a:ea typeface="HGP創英角ｺﾞｼｯｸUB" panose="020B0900000000000000" pitchFamily="50" charset="-128"/>
            </a:endParaRPr>
          </a:p>
        </p:txBody>
      </p:sp>
      <p:grpSp>
        <p:nvGrpSpPr>
          <p:cNvPr id="16" name="グループ化 15">
            <a:extLst>
              <a:ext uri="{FF2B5EF4-FFF2-40B4-BE49-F238E27FC236}">
                <a16:creationId xmlns:a16="http://schemas.microsoft.com/office/drawing/2014/main" id="{46CBE786-7AA4-4A2B-A5A2-E10C5811E8D1}"/>
              </a:ext>
            </a:extLst>
          </p:cNvPr>
          <p:cNvGrpSpPr/>
          <p:nvPr/>
        </p:nvGrpSpPr>
        <p:grpSpPr>
          <a:xfrm>
            <a:off x="441989" y="629194"/>
            <a:ext cx="11308021" cy="639936"/>
            <a:chOff x="441989" y="629194"/>
            <a:chExt cx="11308021" cy="639936"/>
          </a:xfrm>
          <a:solidFill>
            <a:srgbClr val="FFCC99"/>
          </a:solidFill>
        </p:grpSpPr>
        <p:sp>
          <p:nvSpPr>
            <p:cNvPr id="8" name="矢印: 山形 7">
              <a:extLst>
                <a:ext uri="{FF2B5EF4-FFF2-40B4-BE49-F238E27FC236}">
                  <a16:creationId xmlns:a16="http://schemas.microsoft.com/office/drawing/2014/main" id="{AC619696-D0E5-4F59-8BC5-5A24B2F4E83A}"/>
                </a:ext>
              </a:extLst>
            </p:cNvPr>
            <p:cNvSpPr/>
            <p:nvPr/>
          </p:nvSpPr>
          <p:spPr>
            <a:xfrm>
              <a:off x="441989" y="629938"/>
              <a:ext cx="2919843" cy="639192"/>
            </a:xfrm>
            <a:prstGeom prst="chevron">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①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google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アカウント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9" name="矢印: 山形 8">
              <a:extLst>
                <a:ext uri="{FF2B5EF4-FFF2-40B4-BE49-F238E27FC236}">
                  <a16:creationId xmlns:a16="http://schemas.microsoft.com/office/drawing/2014/main" id="{D5A62E8B-6B6D-4EB1-BA46-26062283D3DF}"/>
                </a:ext>
              </a:extLst>
            </p:cNvPr>
            <p:cNvSpPr/>
            <p:nvPr/>
          </p:nvSpPr>
          <p:spPr>
            <a:xfrm>
              <a:off x="3228340"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②　動画を作成する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0" name="矢印: 山形 9">
              <a:extLst>
                <a:ext uri="{FF2B5EF4-FFF2-40B4-BE49-F238E27FC236}">
                  <a16:creationId xmlns:a16="http://schemas.microsoft.com/office/drawing/2014/main" id="{347412D4-C9D4-48C9-B5AF-37CFD90FEC56}"/>
                </a:ext>
              </a:extLst>
            </p:cNvPr>
            <p:cNvSpPr/>
            <p:nvPr/>
          </p:nvSpPr>
          <p:spPr>
            <a:xfrm>
              <a:off x="6012329"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③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YouTube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にアップ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1" name="矢印: 山形 10">
              <a:extLst>
                <a:ext uri="{FF2B5EF4-FFF2-40B4-BE49-F238E27FC236}">
                  <a16:creationId xmlns:a16="http://schemas.microsoft.com/office/drawing/2014/main" id="{1AFF24F0-9646-4847-A690-2734E90F5C4D}"/>
                </a:ext>
              </a:extLst>
            </p:cNvPr>
            <p:cNvSpPr/>
            <p:nvPr/>
          </p:nvSpPr>
          <p:spPr>
            <a:xfrm>
              <a:off x="8830167"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④　</a:t>
              </a:r>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ホームページや</a:t>
              </a:r>
              <a:endParaRPr lang="en-US" altLang="ja-JP" sz="1500"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　　 一斉メールで配信する</a:t>
              </a:r>
              <a:endParaRPr kumimoji="1" lang="ja-JP" altLang="en-US" sz="1500" dirty="0">
                <a:solidFill>
                  <a:schemeClr val="tx1"/>
                </a:solidFill>
                <a:latin typeface="HGP創英角ｺﾞｼｯｸUB" panose="020B0900000000000000" pitchFamily="50" charset="-128"/>
                <a:ea typeface="HGP創英角ｺﾞｼｯｸUB" panose="020B0900000000000000" pitchFamily="50" charset="-128"/>
              </a:endParaRPr>
            </a:p>
          </p:txBody>
        </p:sp>
      </p:grpSp>
      <p:sp>
        <p:nvSpPr>
          <p:cNvPr id="12" name="タイトル 1">
            <a:extLst>
              <a:ext uri="{FF2B5EF4-FFF2-40B4-BE49-F238E27FC236}">
                <a16:creationId xmlns:a16="http://schemas.microsoft.com/office/drawing/2014/main" id="{C72F4644-6F2B-4774-B77E-D1D49E09E71D}"/>
              </a:ext>
            </a:extLst>
          </p:cNvPr>
          <p:cNvSpPr txBox="1">
            <a:spLocks/>
          </p:cNvSpPr>
          <p:nvPr/>
        </p:nvSpPr>
        <p:spPr>
          <a:xfrm>
            <a:off x="84655" y="1521705"/>
            <a:ext cx="5421006" cy="461351"/>
          </a:xfrm>
          <a:prstGeom prst="rect">
            <a:avLst/>
          </a:prstGeom>
        </p:spPr>
        <p:txBody>
          <a:bodyPr vert="horz" lIns="91440" tIns="45720" rIns="91440" bIns="45720" rtlCol="0" anchor="t">
            <a:normAutofit fontScale="52500" lnSpcReduction="20000"/>
          </a:bodyPr>
          <a:lstStyle>
            <a:lvl1pPr algn="l" defTabSz="914400" rtl="0" eaLnBrk="1" latinLnBrk="0" hangingPunct="1">
              <a:lnSpc>
                <a:spcPct val="90000"/>
              </a:lnSpc>
              <a:spcBef>
                <a:spcPct val="0"/>
              </a:spcBef>
              <a:buNone/>
              <a:defRPr kumimoji="1" sz="3200" b="0" i="0" kern="1200" cap="all">
                <a:solidFill>
                  <a:schemeClr val="tx1"/>
                </a:solidFill>
                <a:effectLst/>
                <a:latin typeface="+mj-lt"/>
                <a:ea typeface="+mj-ea"/>
                <a:cs typeface="+mj-cs"/>
              </a:defRPr>
            </a:lvl1pPr>
          </a:lstStyle>
          <a:p>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　</a:t>
            </a:r>
            <a:br>
              <a:rPr lang="ja-JP" altLang="en-US" dirty="0">
                <a:latin typeface="HGP創英角ｺﾞｼｯｸUB" panose="020B0900000000000000" pitchFamily="50" charset="-128"/>
                <a:ea typeface="HGP創英角ｺﾞｼｯｸUB" panose="020B0900000000000000" pitchFamily="50" charset="-128"/>
              </a:rPr>
            </a:br>
            <a:endParaRPr lang="ja-JP" altLang="en-US" dirty="0">
              <a:latin typeface="HGP創英角ｺﾞｼｯｸUB" panose="020B0900000000000000" pitchFamily="50" charset="-128"/>
              <a:ea typeface="HGP創英角ｺﾞｼｯｸUB" panose="020B0900000000000000" pitchFamily="50" charset="-128"/>
            </a:endParaRPr>
          </a:p>
        </p:txBody>
      </p:sp>
      <p:pic>
        <p:nvPicPr>
          <p:cNvPr id="4" name="コンテンツ プレースホルダー 3"/>
          <p:cNvPicPr>
            <a:picLocks noGrp="1" noChangeAspect="1"/>
          </p:cNvPicPr>
          <p:nvPr>
            <p:ph idx="1"/>
          </p:nvPr>
        </p:nvPicPr>
        <p:blipFill rotWithShape="1">
          <a:blip r:embed="rId2" cstate="hqprint">
            <a:extLst>
              <a:ext uri="{28A0092B-C50C-407E-A947-70E740481C1C}">
                <a14:useLocalDpi xmlns:a14="http://schemas.microsoft.com/office/drawing/2010/main" val="0"/>
              </a:ext>
            </a:extLst>
          </a:blip>
          <a:srcRect l="10955" t="16374" r="33181" b="5649"/>
          <a:stretch/>
        </p:blipFill>
        <p:spPr>
          <a:xfrm>
            <a:off x="84655" y="1983056"/>
            <a:ext cx="5195142" cy="4834294"/>
          </a:xfrm>
        </p:spPr>
      </p:pic>
      <p:sp>
        <p:nvSpPr>
          <p:cNvPr id="14" name="正方形/長方形 13"/>
          <p:cNvSpPr/>
          <p:nvPr/>
        </p:nvSpPr>
        <p:spPr>
          <a:xfrm>
            <a:off x="1294466" y="5245775"/>
            <a:ext cx="1214887" cy="500646"/>
          </a:xfrm>
          <a:prstGeom prst="rect">
            <a:avLst/>
          </a:prstGeom>
          <a:noFill/>
          <a:ln w="1016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l="16834" t="14624" r="29041" b="19570"/>
          <a:stretch/>
        </p:blipFill>
        <p:spPr>
          <a:xfrm>
            <a:off x="5480373" y="1427668"/>
            <a:ext cx="6699587" cy="5430332"/>
          </a:xfrm>
          <a:prstGeom prst="rect">
            <a:avLst/>
          </a:prstGeom>
        </p:spPr>
      </p:pic>
      <p:cxnSp>
        <p:nvCxnSpPr>
          <p:cNvPr id="15" name="直線矢印コネクタ 14"/>
          <p:cNvCxnSpPr/>
          <p:nvPr/>
        </p:nvCxnSpPr>
        <p:spPr>
          <a:xfrm flipV="1">
            <a:off x="2509353" y="4911213"/>
            <a:ext cx="3183524" cy="584885"/>
          </a:xfrm>
          <a:prstGeom prst="straightConnector1">
            <a:avLst/>
          </a:prstGeom>
          <a:ln w="7620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21" name="正方形/長方形 20"/>
          <p:cNvSpPr/>
          <p:nvPr/>
        </p:nvSpPr>
        <p:spPr>
          <a:xfrm>
            <a:off x="129912" y="1338951"/>
            <a:ext cx="2760139" cy="527460"/>
          </a:xfrm>
          <a:prstGeom prst="rect">
            <a:avLst/>
          </a:prstGeom>
          <a:solidFill>
            <a:schemeClr val="bg1"/>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2800" dirty="0">
                <a:solidFill>
                  <a:schemeClr val="tx1"/>
                </a:solidFill>
                <a:latin typeface="HGS創英角ｺﾞｼｯｸUB" panose="020B0900000000000000" pitchFamily="50" charset="-128"/>
                <a:ea typeface="HGS創英角ｺﾞｼｯｸUB" panose="020B0900000000000000" pitchFamily="50" charset="-128"/>
              </a:rPr>
              <a:t>携帯電話の画面</a:t>
            </a:r>
            <a:endParaRPr kumimoji="1" lang="en-US" altLang="ja-JP" sz="3600" dirty="0">
              <a:solidFill>
                <a:schemeClr val="tx1"/>
              </a:solidFill>
              <a:latin typeface="HGS創英角ｺﾞｼｯｸUB" panose="020B0900000000000000" pitchFamily="50" charset="-128"/>
              <a:ea typeface="HGS創英角ｺﾞｼｯｸUB" panose="020B0900000000000000" pitchFamily="50" charset="-128"/>
            </a:endParaRPr>
          </a:p>
        </p:txBody>
      </p:sp>
      <p:sp>
        <p:nvSpPr>
          <p:cNvPr id="23" name="正方形/長方形 22"/>
          <p:cNvSpPr/>
          <p:nvPr/>
        </p:nvSpPr>
        <p:spPr>
          <a:xfrm>
            <a:off x="5550918" y="1401552"/>
            <a:ext cx="2760139" cy="527460"/>
          </a:xfrm>
          <a:prstGeom prst="rect">
            <a:avLst/>
          </a:prstGeom>
          <a:solidFill>
            <a:schemeClr val="bg1"/>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2800" dirty="0">
                <a:solidFill>
                  <a:schemeClr val="tx1"/>
                </a:solidFill>
                <a:latin typeface="HGS創英角ｺﾞｼｯｸUB" panose="020B0900000000000000" pitchFamily="50" charset="-128"/>
                <a:ea typeface="HGS創英角ｺﾞｼｯｸUB" panose="020B0900000000000000" pitchFamily="50" charset="-128"/>
              </a:rPr>
              <a:t>PC</a:t>
            </a:r>
            <a:r>
              <a:rPr kumimoji="1" lang="ja-JP" altLang="en-US" sz="2800" dirty="0">
                <a:solidFill>
                  <a:schemeClr val="tx1"/>
                </a:solidFill>
                <a:latin typeface="HGS創英角ｺﾞｼｯｸUB" panose="020B0900000000000000" pitchFamily="50" charset="-128"/>
                <a:ea typeface="HGS創英角ｺﾞｼｯｸUB" panose="020B0900000000000000" pitchFamily="50" charset="-128"/>
              </a:rPr>
              <a:t>の画面</a:t>
            </a:r>
            <a:endParaRPr kumimoji="1" lang="en-US" altLang="ja-JP" sz="3600" dirty="0">
              <a:solidFill>
                <a:schemeClr val="tx1"/>
              </a:solidFill>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474003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2F4644-6F2B-4774-B77E-D1D49E09E71D}"/>
              </a:ext>
            </a:extLst>
          </p:cNvPr>
          <p:cNvSpPr>
            <a:spLocks noGrp="1"/>
          </p:cNvSpPr>
          <p:nvPr>
            <p:ph type="title"/>
          </p:nvPr>
        </p:nvSpPr>
        <p:spPr>
          <a:xfrm>
            <a:off x="145292" y="79899"/>
            <a:ext cx="5421006" cy="461351"/>
          </a:xfrm>
        </p:spPr>
        <p:txBody>
          <a:bodyPr>
            <a:normAutofit fontScale="90000"/>
          </a:bodyPr>
          <a:lstStyle/>
          <a:p>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３　動画作成のしかた　</a:t>
            </a:r>
            <a:br>
              <a:rPr lang="ja-JP" altLang="en-US" dirty="0">
                <a:latin typeface="HGP創英角ｺﾞｼｯｸUB" panose="020B0900000000000000" pitchFamily="50" charset="-128"/>
                <a:ea typeface="HGP創英角ｺﾞｼｯｸUB" panose="020B0900000000000000" pitchFamily="50" charset="-128"/>
              </a:rPr>
            </a:br>
            <a:endParaRPr kumimoji="1" lang="ja-JP" altLang="en-US" dirty="0">
              <a:latin typeface="HGP創英角ｺﾞｼｯｸUB" panose="020B0900000000000000" pitchFamily="50" charset="-128"/>
              <a:ea typeface="HGP創英角ｺﾞｼｯｸUB" panose="020B0900000000000000" pitchFamily="50" charset="-128"/>
            </a:endParaRPr>
          </a:p>
        </p:txBody>
      </p:sp>
      <p:grpSp>
        <p:nvGrpSpPr>
          <p:cNvPr id="16" name="グループ化 15">
            <a:extLst>
              <a:ext uri="{FF2B5EF4-FFF2-40B4-BE49-F238E27FC236}">
                <a16:creationId xmlns:a16="http://schemas.microsoft.com/office/drawing/2014/main" id="{46CBE786-7AA4-4A2B-A5A2-E10C5811E8D1}"/>
              </a:ext>
            </a:extLst>
          </p:cNvPr>
          <p:cNvGrpSpPr/>
          <p:nvPr/>
        </p:nvGrpSpPr>
        <p:grpSpPr>
          <a:xfrm>
            <a:off x="441989" y="629194"/>
            <a:ext cx="11308021" cy="639936"/>
            <a:chOff x="441989" y="629194"/>
            <a:chExt cx="11308021" cy="639936"/>
          </a:xfrm>
          <a:solidFill>
            <a:srgbClr val="FFCC99"/>
          </a:solidFill>
        </p:grpSpPr>
        <p:sp>
          <p:nvSpPr>
            <p:cNvPr id="8" name="矢印: 山形 7">
              <a:extLst>
                <a:ext uri="{FF2B5EF4-FFF2-40B4-BE49-F238E27FC236}">
                  <a16:creationId xmlns:a16="http://schemas.microsoft.com/office/drawing/2014/main" id="{AC619696-D0E5-4F59-8BC5-5A24B2F4E83A}"/>
                </a:ext>
              </a:extLst>
            </p:cNvPr>
            <p:cNvSpPr/>
            <p:nvPr/>
          </p:nvSpPr>
          <p:spPr>
            <a:xfrm>
              <a:off x="441989" y="629938"/>
              <a:ext cx="2919843" cy="639192"/>
            </a:xfrm>
            <a:prstGeom prst="chevron">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①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google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アカウント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9" name="矢印: 山形 8">
              <a:extLst>
                <a:ext uri="{FF2B5EF4-FFF2-40B4-BE49-F238E27FC236}">
                  <a16:creationId xmlns:a16="http://schemas.microsoft.com/office/drawing/2014/main" id="{D5A62E8B-6B6D-4EB1-BA46-26062283D3DF}"/>
                </a:ext>
              </a:extLst>
            </p:cNvPr>
            <p:cNvSpPr/>
            <p:nvPr/>
          </p:nvSpPr>
          <p:spPr>
            <a:xfrm>
              <a:off x="3228340"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②　動画を作成する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0" name="矢印: 山形 9">
              <a:extLst>
                <a:ext uri="{FF2B5EF4-FFF2-40B4-BE49-F238E27FC236}">
                  <a16:creationId xmlns:a16="http://schemas.microsoft.com/office/drawing/2014/main" id="{347412D4-C9D4-48C9-B5AF-37CFD90FEC56}"/>
                </a:ext>
              </a:extLst>
            </p:cNvPr>
            <p:cNvSpPr/>
            <p:nvPr/>
          </p:nvSpPr>
          <p:spPr>
            <a:xfrm>
              <a:off x="6012329"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③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YouTube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にアップ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1" name="矢印: 山形 10">
              <a:extLst>
                <a:ext uri="{FF2B5EF4-FFF2-40B4-BE49-F238E27FC236}">
                  <a16:creationId xmlns:a16="http://schemas.microsoft.com/office/drawing/2014/main" id="{1AFF24F0-9646-4847-A690-2734E90F5C4D}"/>
                </a:ext>
              </a:extLst>
            </p:cNvPr>
            <p:cNvSpPr/>
            <p:nvPr/>
          </p:nvSpPr>
          <p:spPr>
            <a:xfrm>
              <a:off x="8830167"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④　</a:t>
              </a:r>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ホームページや</a:t>
              </a:r>
              <a:endParaRPr lang="en-US" altLang="ja-JP" sz="1500"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　　 一斉メールで配信する</a:t>
              </a:r>
              <a:endParaRPr kumimoji="1" lang="ja-JP" altLang="en-US" sz="1500" dirty="0">
                <a:solidFill>
                  <a:schemeClr val="tx1"/>
                </a:solidFill>
                <a:latin typeface="HGP創英角ｺﾞｼｯｸUB" panose="020B0900000000000000" pitchFamily="50" charset="-128"/>
                <a:ea typeface="HGP創英角ｺﾞｼｯｸUB" panose="020B0900000000000000" pitchFamily="50" charset="-128"/>
              </a:endParaRPr>
            </a:p>
          </p:txBody>
        </p:sp>
      </p:grpSp>
      <p:sp>
        <p:nvSpPr>
          <p:cNvPr id="12" name="タイトル 1">
            <a:extLst>
              <a:ext uri="{FF2B5EF4-FFF2-40B4-BE49-F238E27FC236}">
                <a16:creationId xmlns:a16="http://schemas.microsoft.com/office/drawing/2014/main" id="{C72F4644-6F2B-4774-B77E-D1D49E09E71D}"/>
              </a:ext>
            </a:extLst>
          </p:cNvPr>
          <p:cNvSpPr txBox="1">
            <a:spLocks/>
          </p:cNvSpPr>
          <p:nvPr/>
        </p:nvSpPr>
        <p:spPr>
          <a:xfrm>
            <a:off x="84655" y="1521705"/>
            <a:ext cx="5421006" cy="461351"/>
          </a:xfrm>
          <a:prstGeom prst="rect">
            <a:avLst/>
          </a:prstGeom>
        </p:spPr>
        <p:txBody>
          <a:bodyPr vert="horz" lIns="91440" tIns="45720" rIns="91440" bIns="45720" rtlCol="0" anchor="t">
            <a:normAutofit fontScale="52500" lnSpcReduction="20000"/>
          </a:bodyPr>
          <a:lstStyle>
            <a:lvl1pPr algn="l" defTabSz="914400" rtl="0" eaLnBrk="1" latinLnBrk="0" hangingPunct="1">
              <a:lnSpc>
                <a:spcPct val="90000"/>
              </a:lnSpc>
              <a:spcBef>
                <a:spcPct val="0"/>
              </a:spcBef>
              <a:buNone/>
              <a:defRPr kumimoji="1" sz="3200" b="0" i="0" kern="1200" cap="all">
                <a:solidFill>
                  <a:schemeClr val="tx1"/>
                </a:solidFill>
                <a:effectLst/>
                <a:latin typeface="+mj-lt"/>
                <a:ea typeface="+mj-ea"/>
                <a:cs typeface="+mj-cs"/>
              </a:defRPr>
            </a:lvl1pPr>
          </a:lstStyle>
          <a:p>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　</a:t>
            </a:r>
            <a:br>
              <a:rPr lang="ja-JP" altLang="en-US" dirty="0">
                <a:latin typeface="HGP創英角ｺﾞｼｯｸUB" panose="020B0900000000000000" pitchFamily="50" charset="-128"/>
                <a:ea typeface="HGP創英角ｺﾞｼｯｸUB" panose="020B0900000000000000" pitchFamily="50" charset="-128"/>
              </a:rPr>
            </a:br>
            <a:endParaRPr lang="ja-JP" altLang="en-US" dirty="0">
              <a:latin typeface="HGP創英角ｺﾞｼｯｸUB" panose="020B0900000000000000" pitchFamily="50" charset="-128"/>
              <a:ea typeface="HGP創英角ｺﾞｼｯｸUB" panose="020B0900000000000000" pitchFamily="50" charset="-128"/>
            </a:endParaRPr>
          </a:p>
        </p:txBody>
      </p:sp>
      <p:cxnSp>
        <p:nvCxnSpPr>
          <p:cNvPr id="15" name="直線矢印コネクタ 14"/>
          <p:cNvCxnSpPr/>
          <p:nvPr/>
        </p:nvCxnSpPr>
        <p:spPr>
          <a:xfrm flipV="1">
            <a:off x="2509353" y="4911213"/>
            <a:ext cx="3183524" cy="584885"/>
          </a:xfrm>
          <a:prstGeom prst="straightConnector1">
            <a:avLst/>
          </a:prstGeom>
          <a:ln w="76200">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5" name="コンテンツ プレースホルダー 4"/>
          <p:cNvPicPr>
            <a:picLocks noGrp="1" noChangeAspect="1"/>
          </p:cNvPicPr>
          <p:nvPr>
            <p:ph idx="1"/>
          </p:nvPr>
        </p:nvPicPr>
        <p:blipFill rotWithShape="1">
          <a:blip r:embed="rId2" cstate="hqprint">
            <a:extLst>
              <a:ext uri="{28A0092B-C50C-407E-A947-70E740481C1C}">
                <a14:useLocalDpi xmlns:a14="http://schemas.microsoft.com/office/drawing/2010/main" val="0"/>
              </a:ext>
            </a:extLst>
          </a:blip>
          <a:srcRect l="12665" t="15947" r="19499" b="9663"/>
          <a:stretch/>
        </p:blipFill>
        <p:spPr>
          <a:xfrm>
            <a:off x="2232214" y="1307434"/>
            <a:ext cx="7560229" cy="5527225"/>
          </a:xfrm>
        </p:spPr>
      </p:pic>
    </p:spTree>
    <p:extLst>
      <p:ext uri="{BB962C8B-B14F-4D97-AF65-F5344CB8AC3E}">
        <p14:creationId xmlns:p14="http://schemas.microsoft.com/office/powerpoint/2010/main" val="2417721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2F4644-6F2B-4774-B77E-D1D49E09E71D}"/>
              </a:ext>
            </a:extLst>
          </p:cNvPr>
          <p:cNvSpPr>
            <a:spLocks noGrp="1"/>
          </p:cNvSpPr>
          <p:nvPr>
            <p:ph type="title"/>
          </p:nvPr>
        </p:nvSpPr>
        <p:spPr>
          <a:xfrm>
            <a:off x="145292" y="79899"/>
            <a:ext cx="5421006" cy="461351"/>
          </a:xfrm>
        </p:spPr>
        <p:txBody>
          <a:bodyPr>
            <a:normAutofit fontScale="90000"/>
          </a:bodyPr>
          <a:lstStyle/>
          <a:p>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３　動画作成のしかた　</a:t>
            </a:r>
            <a:br>
              <a:rPr lang="ja-JP" altLang="en-US" dirty="0">
                <a:latin typeface="HGP創英角ｺﾞｼｯｸUB" panose="020B0900000000000000" pitchFamily="50" charset="-128"/>
                <a:ea typeface="HGP創英角ｺﾞｼｯｸUB" panose="020B0900000000000000" pitchFamily="50" charset="-128"/>
              </a:rPr>
            </a:br>
            <a:endParaRPr kumimoji="1" lang="ja-JP" altLang="en-US" dirty="0">
              <a:latin typeface="HGP創英角ｺﾞｼｯｸUB" panose="020B0900000000000000" pitchFamily="50" charset="-128"/>
              <a:ea typeface="HGP創英角ｺﾞｼｯｸUB" panose="020B0900000000000000" pitchFamily="50" charset="-128"/>
            </a:endParaRPr>
          </a:p>
        </p:txBody>
      </p:sp>
      <p:grpSp>
        <p:nvGrpSpPr>
          <p:cNvPr id="16" name="グループ化 15">
            <a:extLst>
              <a:ext uri="{FF2B5EF4-FFF2-40B4-BE49-F238E27FC236}">
                <a16:creationId xmlns:a16="http://schemas.microsoft.com/office/drawing/2014/main" id="{46CBE786-7AA4-4A2B-A5A2-E10C5811E8D1}"/>
              </a:ext>
            </a:extLst>
          </p:cNvPr>
          <p:cNvGrpSpPr/>
          <p:nvPr/>
        </p:nvGrpSpPr>
        <p:grpSpPr>
          <a:xfrm>
            <a:off x="441989" y="629194"/>
            <a:ext cx="11308021" cy="639936"/>
            <a:chOff x="441989" y="629194"/>
            <a:chExt cx="11308021" cy="639936"/>
          </a:xfrm>
          <a:solidFill>
            <a:srgbClr val="FFCC99"/>
          </a:solidFill>
        </p:grpSpPr>
        <p:sp>
          <p:nvSpPr>
            <p:cNvPr id="8" name="矢印: 山形 7">
              <a:extLst>
                <a:ext uri="{FF2B5EF4-FFF2-40B4-BE49-F238E27FC236}">
                  <a16:creationId xmlns:a16="http://schemas.microsoft.com/office/drawing/2014/main" id="{AC619696-D0E5-4F59-8BC5-5A24B2F4E83A}"/>
                </a:ext>
              </a:extLst>
            </p:cNvPr>
            <p:cNvSpPr/>
            <p:nvPr/>
          </p:nvSpPr>
          <p:spPr>
            <a:xfrm>
              <a:off x="441989" y="629938"/>
              <a:ext cx="2919843" cy="639192"/>
            </a:xfrm>
            <a:prstGeom prst="chevron">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①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google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アカウント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9" name="矢印: 山形 8">
              <a:extLst>
                <a:ext uri="{FF2B5EF4-FFF2-40B4-BE49-F238E27FC236}">
                  <a16:creationId xmlns:a16="http://schemas.microsoft.com/office/drawing/2014/main" id="{D5A62E8B-6B6D-4EB1-BA46-26062283D3DF}"/>
                </a:ext>
              </a:extLst>
            </p:cNvPr>
            <p:cNvSpPr/>
            <p:nvPr/>
          </p:nvSpPr>
          <p:spPr>
            <a:xfrm>
              <a:off x="3228340"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②　動画を作成する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0" name="矢印: 山形 9">
              <a:extLst>
                <a:ext uri="{FF2B5EF4-FFF2-40B4-BE49-F238E27FC236}">
                  <a16:creationId xmlns:a16="http://schemas.microsoft.com/office/drawing/2014/main" id="{347412D4-C9D4-48C9-B5AF-37CFD90FEC56}"/>
                </a:ext>
              </a:extLst>
            </p:cNvPr>
            <p:cNvSpPr/>
            <p:nvPr/>
          </p:nvSpPr>
          <p:spPr>
            <a:xfrm>
              <a:off x="6012329"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③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YouTube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にアップ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1" name="矢印: 山形 10">
              <a:extLst>
                <a:ext uri="{FF2B5EF4-FFF2-40B4-BE49-F238E27FC236}">
                  <a16:creationId xmlns:a16="http://schemas.microsoft.com/office/drawing/2014/main" id="{1AFF24F0-9646-4847-A690-2734E90F5C4D}"/>
                </a:ext>
              </a:extLst>
            </p:cNvPr>
            <p:cNvSpPr/>
            <p:nvPr/>
          </p:nvSpPr>
          <p:spPr>
            <a:xfrm>
              <a:off x="8830167"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④　</a:t>
              </a:r>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ホームページや</a:t>
              </a:r>
              <a:endParaRPr lang="en-US" altLang="ja-JP" sz="1500"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　　 一斉メールで配信する</a:t>
              </a:r>
              <a:endParaRPr kumimoji="1" lang="ja-JP" altLang="en-US" sz="1500" dirty="0">
                <a:solidFill>
                  <a:schemeClr val="tx1"/>
                </a:solidFill>
                <a:latin typeface="HGP創英角ｺﾞｼｯｸUB" panose="020B0900000000000000" pitchFamily="50" charset="-128"/>
                <a:ea typeface="HGP創英角ｺﾞｼｯｸUB" panose="020B0900000000000000" pitchFamily="50" charset="-128"/>
              </a:endParaRPr>
            </a:p>
          </p:txBody>
        </p:sp>
      </p:grpSp>
      <p:sp>
        <p:nvSpPr>
          <p:cNvPr id="12" name="タイトル 1">
            <a:extLst>
              <a:ext uri="{FF2B5EF4-FFF2-40B4-BE49-F238E27FC236}">
                <a16:creationId xmlns:a16="http://schemas.microsoft.com/office/drawing/2014/main" id="{C72F4644-6F2B-4774-B77E-D1D49E09E71D}"/>
              </a:ext>
            </a:extLst>
          </p:cNvPr>
          <p:cNvSpPr txBox="1">
            <a:spLocks/>
          </p:cNvSpPr>
          <p:nvPr/>
        </p:nvSpPr>
        <p:spPr>
          <a:xfrm>
            <a:off x="84655" y="1521705"/>
            <a:ext cx="5421006" cy="461351"/>
          </a:xfrm>
          <a:prstGeom prst="rect">
            <a:avLst/>
          </a:prstGeom>
        </p:spPr>
        <p:txBody>
          <a:bodyPr vert="horz" lIns="91440" tIns="45720" rIns="91440" bIns="45720" rtlCol="0" anchor="t">
            <a:normAutofit fontScale="52500" lnSpcReduction="20000"/>
          </a:bodyPr>
          <a:lstStyle>
            <a:lvl1pPr algn="l" defTabSz="914400" rtl="0" eaLnBrk="1" latinLnBrk="0" hangingPunct="1">
              <a:lnSpc>
                <a:spcPct val="90000"/>
              </a:lnSpc>
              <a:spcBef>
                <a:spcPct val="0"/>
              </a:spcBef>
              <a:buNone/>
              <a:defRPr kumimoji="1" sz="3200" b="0" i="0" kern="1200" cap="all">
                <a:solidFill>
                  <a:schemeClr val="tx1"/>
                </a:solidFill>
                <a:effectLst/>
                <a:latin typeface="+mj-lt"/>
                <a:ea typeface="+mj-ea"/>
                <a:cs typeface="+mj-cs"/>
              </a:defRPr>
            </a:lvl1pPr>
          </a:lstStyle>
          <a:p>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　</a:t>
            </a:r>
            <a:br>
              <a:rPr lang="ja-JP" altLang="en-US" dirty="0">
                <a:latin typeface="HGP創英角ｺﾞｼｯｸUB" panose="020B0900000000000000" pitchFamily="50" charset="-128"/>
                <a:ea typeface="HGP創英角ｺﾞｼｯｸUB" panose="020B0900000000000000" pitchFamily="50" charset="-128"/>
              </a:rPr>
            </a:br>
            <a:endParaRPr lang="ja-JP" altLang="en-US" dirty="0">
              <a:latin typeface="HGP創英角ｺﾞｼｯｸUB" panose="020B0900000000000000" pitchFamily="50" charset="-128"/>
              <a:ea typeface="HGP創英角ｺﾞｼｯｸUB" panose="020B0900000000000000" pitchFamily="50" charset="-128"/>
            </a:endParaRPr>
          </a:p>
        </p:txBody>
      </p:sp>
      <p:pic>
        <p:nvPicPr>
          <p:cNvPr id="4" name="コンテンツ プレースホルダー 3"/>
          <p:cNvPicPr>
            <a:picLocks noGrp="1" noChangeAspect="1"/>
          </p:cNvPicPr>
          <p:nvPr>
            <p:ph idx="1"/>
          </p:nvPr>
        </p:nvPicPr>
        <p:blipFill rotWithShape="1">
          <a:blip r:embed="rId2" cstate="hqprint">
            <a:extLst>
              <a:ext uri="{28A0092B-C50C-407E-A947-70E740481C1C}">
                <a14:useLocalDpi xmlns:a14="http://schemas.microsoft.com/office/drawing/2010/main" val="0"/>
              </a:ext>
            </a:extLst>
          </a:blip>
          <a:srcRect l="12379" t="13809" r="22635" b="4960"/>
          <a:stretch/>
        </p:blipFill>
        <p:spPr>
          <a:xfrm>
            <a:off x="2446506" y="1356330"/>
            <a:ext cx="6594255" cy="5495214"/>
          </a:xfrm>
        </p:spPr>
      </p:pic>
      <p:cxnSp>
        <p:nvCxnSpPr>
          <p:cNvPr id="15" name="直線矢印コネクタ 14"/>
          <p:cNvCxnSpPr/>
          <p:nvPr/>
        </p:nvCxnSpPr>
        <p:spPr>
          <a:xfrm>
            <a:off x="2550808" y="1983056"/>
            <a:ext cx="44908" cy="4137525"/>
          </a:xfrm>
          <a:prstGeom prst="straightConnector1">
            <a:avLst/>
          </a:prstGeom>
          <a:ln w="7620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17" name="正方形/長方形 16"/>
          <p:cNvSpPr/>
          <p:nvPr/>
        </p:nvSpPr>
        <p:spPr>
          <a:xfrm>
            <a:off x="255284" y="1450848"/>
            <a:ext cx="4591048" cy="542208"/>
          </a:xfrm>
          <a:prstGeom prst="rect">
            <a:avLst/>
          </a:prstGeom>
          <a:solidFill>
            <a:schemeClr val="bg1"/>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2800" dirty="0">
                <a:solidFill>
                  <a:schemeClr val="tx1"/>
                </a:solidFill>
                <a:latin typeface="HGS創英角ｺﾞｼｯｸUB" panose="020B0900000000000000" pitchFamily="50" charset="-128"/>
                <a:ea typeface="HGS創英角ｺﾞｼｯｸUB" panose="020B0900000000000000" pitchFamily="50" charset="-128"/>
              </a:rPr>
              <a:t>スクロールして下までいく。</a:t>
            </a:r>
            <a:endParaRPr kumimoji="1" lang="en-US" altLang="ja-JP" sz="2800" dirty="0">
              <a:solidFill>
                <a:schemeClr val="tx1"/>
              </a:solidFill>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4020299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2F4644-6F2B-4774-B77E-D1D49E09E71D}"/>
              </a:ext>
            </a:extLst>
          </p:cNvPr>
          <p:cNvSpPr>
            <a:spLocks noGrp="1"/>
          </p:cNvSpPr>
          <p:nvPr>
            <p:ph type="title"/>
          </p:nvPr>
        </p:nvSpPr>
        <p:spPr>
          <a:xfrm>
            <a:off x="145292" y="79899"/>
            <a:ext cx="5421006" cy="461351"/>
          </a:xfrm>
        </p:spPr>
        <p:txBody>
          <a:bodyPr>
            <a:normAutofit fontScale="90000"/>
          </a:bodyPr>
          <a:lstStyle/>
          <a:p>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３　動画作成のしかた　</a:t>
            </a:r>
            <a:br>
              <a:rPr lang="ja-JP" altLang="en-US" dirty="0">
                <a:latin typeface="HGP創英角ｺﾞｼｯｸUB" panose="020B0900000000000000" pitchFamily="50" charset="-128"/>
                <a:ea typeface="HGP創英角ｺﾞｼｯｸUB" panose="020B0900000000000000" pitchFamily="50" charset="-128"/>
              </a:rPr>
            </a:br>
            <a:endParaRPr kumimoji="1" lang="ja-JP" altLang="en-US" dirty="0">
              <a:latin typeface="HGP創英角ｺﾞｼｯｸUB" panose="020B0900000000000000" pitchFamily="50" charset="-128"/>
              <a:ea typeface="HGP創英角ｺﾞｼｯｸUB" panose="020B0900000000000000" pitchFamily="50" charset="-128"/>
            </a:endParaRPr>
          </a:p>
        </p:txBody>
      </p:sp>
      <p:grpSp>
        <p:nvGrpSpPr>
          <p:cNvPr id="16" name="グループ化 15">
            <a:extLst>
              <a:ext uri="{FF2B5EF4-FFF2-40B4-BE49-F238E27FC236}">
                <a16:creationId xmlns:a16="http://schemas.microsoft.com/office/drawing/2014/main" id="{46CBE786-7AA4-4A2B-A5A2-E10C5811E8D1}"/>
              </a:ext>
            </a:extLst>
          </p:cNvPr>
          <p:cNvGrpSpPr/>
          <p:nvPr/>
        </p:nvGrpSpPr>
        <p:grpSpPr>
          <a:xfrm>
            <a:off x="441989" y="629194"/>
            <a:ext cx="11308021" cy="639936"/>
            <a:chOff x="441989" y="629194"/>
            <a:chExt cx="11308021" cy="639936"/>
          </a:xfrm>
          <a:solidFill>
            <a:srgbClr val="FFCC99"/>
          </a:solidFill>
        </p:grpSpPr>
        <p:sp>
          <p:nvSpPr>
            <p:cNvPr id="8" name="矢印: 山形 7">
              <a:extLst>
                <a:ext uri="{FF2B5EF4-FFF2-40B4-BE49-F238E27FC236}">
                  <a16:creationId xmlns:a16="http://schemas.microsoft.com/office/drawing/2014/main" id="{AC619696-D0E5-4F59-8BC5-5A24B2F4E83A}"/>
                </a:ext>
              </a:extLst>
            </p:cNvPr>
            <p:cNvSpPr/>
            <p:nvPr/>
          </p:nvSpPr>
          <p:spPr>
            <a:xfrm>
              <a:off x="441989" y="629938"/>
              <a:ext cx="2919843" cy="639192"/>
            </a:xfrm>
            <a:prstGeom prst="chevron">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①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google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アカウント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9" name="矢印: 山形 8">
              <a:extLst>
                <a:ext uri="{FF2B5EF4-FFF2-40B4-BE49-F238E27FC236}">
                  <a16:creationId xmlns:a16="http://schemas.microsoft.com/office/drawing/2014/main" id="{D5A62E8B-6B6D-4EB1-BA46-26062283D3DF}"/>
                </a:ext>
              </a:extLst>
            </p:cNvPr>
            <p:cNvSpPr/>
            <p:nvPr/>
          </p:nvSpPr>
          <p:spPr>
            <a:xfrm>
              <a:off x="3228340"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②　動画を作成する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0" name="矢印: 山形 9">
              <a:extLst>
                <a:ext uri="{FF2B5EF4-FFF2-40B4-BE49-F238E27FC236}">
                  <a16:creationId xmlns:a16="http://schemas.microsoft.com/office/drawing/2014/main" id="{347412D4-C9D4-48C9-B5AF-37CFD90FEC56}"/>
                </a:ext>
              </a:extLst>
            </p:cNvPr>
            <p:cNvSpPr/>
            <p:nvPr/>
          </p:nvSpPr>
          <p:spPr>
            <a:xfrm>
              <a:off x="6012329"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③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YouTube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にアップ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1" name="矢印: 山形 10">
              <a:extLst>
                <a:ext uri="{FF2B5EF4-FFF2-40B4-BE49-F238E27FC236}">
                  <a16:creationId xmlns:a16="http://schemas.microsoft.com/office/drawing/2014/main" id="{1AFF24F0-9646-4847-A690-2734E90F5C4D}"/>
                </a:ext>
              </a:extLst>
            </p:cNvPr>
            <p:cNvSpPr/>
            <p:nvPr/>
          </p:nvSpPr>
          <p:spPr>
            <a:xfrm>
              <a:off x="8830167"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④　</a:t>
              </a:r>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ホームページや</a:t>
              </a:r>
              <a:endParaRPr lang="en-US" altLang="ja-JP" sz="1500"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　　 一斉メールで配信する</a:t>
              </a:r>
              <a:endParaRPr kumimoji="1" lang="ja-JP" altLang="en-US" sz="1500" dirty="0">
                <a:solidFill>
                  <a:schemeClr val="tx1"/>
                </a:solidFill>
                <a:latin typeface="HGP創英角ｺﾞｼｯｸUB" panose="020B0900000000000000" pitchFamily="50" charset="-128"/>
                <a:ea typeface="HGP創英角ｺﾞｼｯｸUB" panose="020B0900000000000000" pitchFamily="50" charset="-128"/>
              </a:endParaRPr>
            </a:p>
          </p:txBody>
        </p:sp>
      </p:grpSp>
      <p:sp>
        <p:nvSpPr>
          <p:cNvPr id="12" name="タイトル 1">
            <a:extLst>
              <a:ext uri="{FF2B5EF4-FFF2-40B4-BE49-F238E27FC236}">
                <a16:creationId xmlns:a16="http://schemas.microsoft.com/office/drawing/2014/main" id="{C72F4644-6F2B-4774-B77E-D1D49E09E71D}"/>
              </a:ext>
            </a:extLst>
          </p:cNvPr>
          <p:cNvSpPr txBox="1">
            <a:spLocks/>
          </p:cNvSpPr>
          <p:nvPr/>
        </p:nvSpPr>
        <p:spPr>
          <a:xfrm>
            <a:off x="84655" y="1521705"/>
            <a:ext cx="5421006" cy="461351"/>
          </a:xfrm>
          <a:prstGeom prst="rect">
            <a:avLst/>
          </a:prstGeom>
        </p:spPr>
        <p:txBody>
          <a:bodyPr vert="horz" lIns="91440" tIns="45720" rIns="91440" bIns="45720" rtlCol="0" anchor="t">
            <a:normAutofit fontScale="52500" lnSpcReduction="20000"/>
          </a:bodyPr>
          <a:lstStyle>
            <a:lvl1pPr algn="l" defTabSz="914400" rtl="0" eaLnBrk="1" latinLnBrk="0" hangingPunct="1">
              <a:lnSpc>
                <a:spcPct val="90000"/>
              </a:lnSpc>
              <a:spcBef>
                <a:spcPct val="0"/>
              </a:spcBef>
              <a:buNone/>
              <a:defRPr kumimoji="1" sz="3200" b="0" i="0" kern="1200" cap="all">
                <a:solidFill>
                  <a:schemeClr val="tx1"/>
                </a:solidFill>
                <a:effectLst/>
                <a:latin typeface="+mj-lt"/>
                <a:ea typeface="+mj-ea"/>
                <a:cs typeface="+mj-cs"/>
              </a:defRPr>
            </a:lvl1pPr>
          </a:lstStyle>
          <a:p>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　</a:t>
            </a:r>
            <a:br>
              <a:rPr lang="ja-JP" altLang="en-US" dirty="0">
                <a:latin typeface="HGP創英角ｺﾞｼｯｸUB" panose="020B0900000000000000" pitchFamily="50" charset="-128"/>
                <a:ea typeface="HGP創英角ｺﾞｼｯｸUB" panose="020B0900000000000000" pitchFamily="50" charset="-128"/>
              </a:rPr>
            </a:br>
            <a:endParaRPr lang="ja-JP" altLang="en-US" dirty="0">
              <a:latin typeface="HGP創英角ｺﾞｼｯｸUB" panose="020B0900000000000000" pitchFamily="50" charset="-128"/>
              <a:ea typeface="HGP創英角ｺﾞｼｯｸUB" panose="020B0900000000000000" pitchFamily="50" charset="-128"/>
            </a:endParaRPr>
          </a:p>
        </p:txBody>
      </p:sp>
      <p:cxnSp>
        <p:nvCxnSpPr>
          <p:cNvPr id="15" name="直線矢印コネクタ 14"/>
          <p:cNvCxnSpPr/>
          <p:nvPr/>
        </p:nvCxnSpPr>
        <p:spPr>
          <a:xfrm>
            <a:off x="2550808" y="1983056"/>
            <a:ext cx="44908" cy="4137525"/>
          </a:xfrm>
          <a:prstGeom prst="straightConnector1">
            <a:avLst/>
          </a:prstGeom>
          <a:ln w="76200">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5" name="コンテンツ プレースホルダー 4"/>
          <p:cNvPicPr>
            <a:picLocks noGrp="1" noChangeAspect="1"/>
          </p:cNvPicPr>
          <p:nvPr>
            <p:ph idx="1"/>
          </p:nvPr>
        </p:nvPicPr>
        <p:blipFill rotWithShape="1">
          <a:blip r:embed="rId2" cstate="hqprint">
            <a:extLst>
              <a:ext uri="{28A0092B-C50C-407E-A947-70E740481C1C}">
                <a14:useLocalDpi xmlns:a14="http://schemas.microsoft.com/office/drawing/2010/main" val="0"/>
              </a:ext>
            </a:extLst>
          </a:blip>
          <a:srcRect l="12381" t="13382" r="12944" b="17993"/>
          <a:stretch/>
        </p:blipFill>
        <p:spPr>
          <a:xfrm>
            <a:off x="1558316" y="1356330"/>
            <a:ext cx="8908026" cy="5457425"/>
          </a:xfrm>
        </p:spPr>
      </p:pic>
      <p:sp>
        <p:nvSpPr>
          <p:cNvPr id="17" name="正方形/長方形 16"/>
          <p:cNvSpPr/>
          <p:nvPr/>
        </p:nvSpPr>
        <p:spPr>
          <a:xfrm>
            <a:off x="255284" y="1450848"/>
            <a:ext cx="4862406" cy="542208"/>
          </a:xfrm>
          <a:prstGeom prst="rect">
            <a:avLst/>
          </a:prstGeom>
          <a:solidFill>
            <a:schemeClr val="bg1"/>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2800" dirty="0">
                <a:solidFill>
                  <a:schemeClr val="tx1"/>
                </a:solidFill>
                <a:latin typeface="HGS創英角ｺﾞｼｯｸUB" panose="020B0900000000000000" pitchFamily="50" charset="-128"/>
                <a:ea typeface="HGS創英角ｺﾞｼｯｸUB" panose="020B0900000000000000" pitchFamily="50" charset="-128"/>
              </a:rPr>
              <a:t>Google</a:t>
            </a:r>
            <a:r>
              <a:rPr kumimoji="1" lang="ja-JP" altLang="en-US" sz="2800" dirty="0">
                <a:solidFill>
                  <a:schemeClr val="tx1"/>
                </a:solidFill>
                <a:latin typeface="HGS創英角ｺﾞｼｯｸUB" panose="020B0900000000000000" pitchFamily="50" charset="-128"/>
                <a:ea typeface="HGS創英角ｺﾞｼｯｸUB" panose="020B0900000000000000" pitchFamily="50" charset="-128"/>
              </a:rPr>
              <a:t>アカウントの作成完了</a:t>
            </a:r>
            <a:endParaRPr kumimoji="1" lang="en-US" altLang="ja-JP" sz="2800" dirty="0">
              <a:solidFill>
                <a:schemeClr val="tx1"/>
              </a:solidFill>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660825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2F4644-6F2B-4774-B77E-D1D49E09E71D}"/>
              </a:ext>
            </a:extLst>
          </p:cNvPr>
          <p:cNvSpPr>
            <a:spLocks noGrp="1"/>
          </p:cNvSpPr>
          <p:nvPr>
            <p:ph type="title"/>
          </p:nvPr>
        </p:nvSpPr>
        <p:spPr>
          <a:xfrm>
            <a:off x="145292" y="79899"/>
            <a:ext cx="5421006" cy="461351"/>
          </a:xfrm>
        </p:spPr>
        <p:txBody>
          <a:bodyPr>
            <a:normAutofit fontScale="90000"/>
          </a:bodyPr>
          <a:lstStyle/>
          <a:p>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３　動画作成のしかた　</a:t>
            </a:r>
            <a:br>
              <a:rPr lang="ja-JP" altLang="en-US" dirty="0">
                <a:latin typeface="HGP創英角ｺﾞｼｯｸUB" panose="020B0900000000000000" pitchFamily="50" charset="-128"/>
                <a:ea typeface="HGP創英角ｺﾞｼｯｸUB" panose="020B0900000000000000" pitchFamily="50" charset="-128"/>
              </a:rPr>
            </a:b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3" name="コンテンツ プレースホルダー 2">
            <a:extLst>
              <a:ext uri="{FF2B5EF4-FFF2-40B4-BE49-F238E27FC236}">
                <a16:creationId xmlns:a16="http://schemas.microsoft.com/office/drawing/2014/main" id="{77474419-5C6E-44BD-A7E8-BBDA73221773}"/>
              </a:ext>
            </a:extLst>
          </p:cNvPr>
          <p:cNvSpPr>
            <a:spLocks noGrp="1"/>
          </p:cNvSpPr>
          <p:nvPr>
            <p:ph idx="1"/>
          </p:nvPr>
        </p:nvSpPr>
        <p:spPr>
          <a:xfrm>
            <a:off x="1194619" y="1800707"/>
            <a:ext cx="10244120" cy="337809"/>
          </a:xfrm>
          <a:solidFill>
            <a:schemeClr val="bg2"/>
          </a:solidFill>
        </p:spPr>
        <p:txBody>
          <a:bodyPr>
            <a:normAutofit fontScale="40000" lnSpcReduction="20000"/>
          </a:bodyPr>
          <a:lstStyle/>
          <a:p>
            <a:pPr marL="0" indent="0">
              <a:buNone/>
            </a:pPr>
            <a:endParaRPr kumimoji="1" lang="ja-JP" altLang="en-US" sz="3600" dirty="0">
              <a:latin typeface="ＭＳ ゴシック" panose="020B0609070205080204" pitchFamily="49" charset="-128"/>
              <a:ea typeface="ＭＳ ゴシック" panose="020B0609070205080204" pitchFamily="49" charset="-128"/>
            </a:endParaRPr>
          </a:p>
        </p:txBody>
      </p:sp>
      <p:grpSp>
        <p:nvGrpSpPr>
          <p:cNvPr id="16" name="グループ化 15">
            <a:extLst>
              <a:ext uri="{FF2B5EF4-FFF2-40B4-BE49-F238E27FC236}">
                <a16:creationId xmlns:a16="http://schemas.microsoft.com/office/drawing/2014/main" id="{46CBE786-7AA4-4A2B-A5A2-E10C5811E8D1}"/>
              </a:ext>
            </a:extLst>
          </p:cNvPr>
          <p:cNvGrpSpPr/>
          <p:nvPr/>
        </p:nvGrpSpPr>
        <p:grpSpPr>
          <a:xfrm>
            <a:off x="441989" y="629194"/>
            <a:ext cx="11308021" cy="639936"/>
            <a:chOff x="441989" y="629194"/>
            <a:chExt cx="11308021" cy="639936"/>
          </a:xfrm>
          <a:solidFill>
            <a:srgbClr val="FFCC99"/>
          </a:solidFill>
        </p:grpSpPr>
        <p:sp>
          <p:nvSpPr>
            <p:cNvPr id="8" name="矢印: 山形 7">
              <a:extLst>
                <a:ext uri="{FF2B5EF4-FFF2-40B4-BE49-F238E27FC236}">
                  <a16:creationId xmlns:a16="http://schemas.microsoft.com/office/drawing/2014/main" id="{AC619696-D0E5-4F59-8BC5-5A24B2F4E83A}"/>
                </a:ext>
              </a:extLst>
            </p:cNvPr>
            <p:cNvSpPr/>
            <p:nvPr/>
          </p:nvSpPr>
          <p:spPr>
            <a:xfrm>
              <a:off x="441989" y="629938"/>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①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google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アカウント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9" name="矢印: 山形 8">
              <a:extLst>
                <a:ext uri="{FF2B5EF4-FFF2-40B4-BE49-F238E27FC236}">
                  <a16:creationId xmlns:a16="http://schemas.microsoft.com/office/drawing/2014/main" id="{D5A62E8B-6B6D-4EB1-BA46-26062283D3DF}"/>
                </a:ext>
              </a:extLst>
            </p:cNvPr>
            <p:cNvSpPr/>
            <p:nvPr/>
          </p:nvSpPr>
          <p:spPr>
            <a:xfrm>
              <a:off x="3228340" y="629194"/>
              <a:ext cx="2919843" cy="639192"/>
            </a:xfrm>
            <a:prstGeom prst="chevron">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②　動画を作成する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0" name="矢印: 山形 9">
              <a:extLst>
                <a:ext uri="{FF2B5EF4-FFF2-40B4-BE49-F238E27FC236}">
                  <a16:creationId xmlns:a16="http://schemas.microsoft.com/office/drawing/2014/main" id="{347412D4-C9D4-48C9-B5AF-37CFD90FEC56}"/>
                </a:ext>
              </a:extLst>
            </p:cNvPr>
            <p:cNvSpPr/>
            <p:nvPr/>
          </p:nvSpPr>
          <p:spPr>
            <a:xfrm>
              <a:off x="6012329"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③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YouTube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にアップ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1" name="矢印: 山形 10">
              <a:extLst>
                <a:ext uri="{FF2B5EF4-FFF2-40B4-BE49-F238E27FC236}">
                  <a16:creationId xmlns:a16="http://schemas.microsoft.com/office/drawing/2014/main" id="{1AFF24F0-9646-4847-A690-2734E90F5C4D}"/>
                </a:ext>
              </a:extLst>
            </p:cNvPr>
            <p:cNvSpPr/>
            <p:nvPr/>
          </p:nvSpPr>
          <p:spPr>
            <a:xfrm>
              <a:off x="8830167"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④　</a:t>
              </a:r>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ホームページや</a:t>
              </a:r>
              <a:endParaRPr lang="en-US" altLang="ja-JP" sz="1500"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　　 一斉メールで配信する</a:t>
              </a:r>
              <a:endParaRPr kumimoji="1" lang="ja-JP" altLang="en-US" sz="1500" dirty="0">
                <a:solidFill>
                  <a:schemeClr val="tx1"/>
                </a:solidFill>
                <a:latin typeface="HGP創英角ｺﾞｼｯｸUB" panose="020B0900000000000000" pitchFamily="50" charset="-128"/>
                <a:ea typeface="HGP創英角ｺﾞｼｯｸUB" panose="020B0900000000000000" pitchFamily="50" charset="-128"/>
              </a:endParaRPr>
            </a:p>
          </p:txBody>
        </p:sp>
      </p:grpSp>
      <p:sp>
        <p:nvSpPr>
          <p:cNvPr id="12" name="タイトル 1">
            <a:extLst>
              <a:ext uri="{FF2B5EF4-FFF2-40B4-BE49-F238E27FC236}">
                <a16:creationId xmlns:a16="http://schemas.microsoft.com/office/drawing/2014/main" id="{D1319D3D-75D0-40AA-893A-4800624070CC}"/>
              </a:ext>
            </a:extLst>
          </p:cNvPr>
          <p:cNvSpPr txBox="1">
            <a:spLocks/>
          </p:cNvSpPr>
          <p:nvPr/>
        </p:nvSpPr>
        <p:spPr>
          <a:xfrm>
            <a:off x="145292" y="1570032"/>
            <a:ext cx="5421006" cy="461351"/>
          </a:xfrm>
          <a:prstGeom prst="rect">
            <a:avLst/>
          </a:prstGeom>
        </p:spPr>
        <p:txBody>
          <a:bodyPr vert="horz" lIns="91440" tIns="45720" rIns="91440" bIns="45720" rtlCol="0" anchor="t">
            <a:normAutofit fontScale="90000" lnSpcReduction="10000"/>
          </a:bodyPr>
          <a:lstStyle>
            <a:lvl1pPr algn="l" defTabSz="914400" rtl="0" eaLnBrk="1" latinLnBrk="0" hangingPunct="1">
              <a:lnSpc>
                <a:spcPct val="90000"/>
              </a:lnSpc>
              <a:spcBef>
                <a:spcPct val="0"/>
              </a:spcBef>
              <a:buNone/>
              <a:defRPr kumimoji="1" sz="3200" b="0" i="0" kern="1200" cap="all">
                <a:solidFill>
                  <a:schemeClr val="tx1"/>
                </a:solidFill>
                <a:effectLst/>
                <a:latin typeface="+mj-lt"/>
                <a:ea typeface="+mj-ea"/>
                <a:cs typeface="+mj-cs"/>
              </a:defRPr>
            </a:lvl1pPr>
          </a:lstStyle>
          <a:p>
            <a:r>
              <a:rPr lang="en-US" altLang="ja-JP" dirty="0">
                <a:latin typeface="HGP創英角ｺﾞｼｯｸUB" panose="020B0900000000000000" pitchFamily="50" charset="-128"/>
                <a:ea typeface="HGP創英角ｺﾞｼｯｸUB" panose="020B0900000000000000" pitchFamily="50" charset="-128"/>
              </a:rPr>
              <a:t>Ⅰ</a:t>
            </a:r>
            <a:r>
              <a:rPr lang="ja-JP" altLang="en-US" dirty="0">
                <a:latin typeface="HGP創英角ｺﾞｼｯｸUB" panose="020B0900000000000000" pitchFamily="50" charset="-128"/>
                <a:ea typeface="HGP創英角ｺﾞｼｯｸUB" panose="020B0900000000000000" pitchFamily="50" charset="-128"/>
              </a:rPr>
              <a:t>　ビデオ撮影による動画作成</a:t>
            </a:r>
          </a:p>
        </p:txBody>
      </p:sp>
      <p:sp>
        <p:nvSpPr>
          <p:cNvPr id="13" name="タイトル 1">
            <a:extLst>
              <a:ext uri="{FF2B5EF4-FFF2-40B4-BE49-F238E27FC236}">
                <a16:creationId xmlns:a16="http://schemas.microsoft.com/office/drawing/2014/main" id="{D1319D3D-75D0-40AA-893A-4800624070CC}"/>
              </a:ext>
            </a:extLst>
          </p:cNvPr>
          <p:cNvSpPr txBox="1">
            <a:spLocks/>
          </p:cNvSpPr>
          <p:nvPr/>
        </p:nvSpPr>
        <p:spPr>
          <a:xfrm>
            <a:off x="3834580" y="2369190"/>
            <a:ext cx="8391833" cy="448881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kumimoji="1" sz="3200" b="0" i="0" kern="1200" cap="all">
                <a:solidFill>
                  <a:schemeClr val="tx1"/>
                </a:solidFill>
                <a:effectLst/>
                <a:latin typeface="+mj-lt"/>
                <a:ea typeface="+mj-ea"/>
                <a:cs typeface="+mj-cs"/>
              </a:defRPr>
            </a:lvl1pPr>
          </a:lstStyle>
          <a:p>
            <a:r>
              <a:rPr lang="en-US" altLang="ja-JP" dirty="0">
                <a:latin typeface="HGP創英角ｺﾞｼｯｸUB" panose="020B0900000000000000" pitchFamily="50" charset="-128"/>
                <a:ea typeface="HGP創英角ｺﾞｼｯｸUB" panose="020B0900000000000000" pitchFamily="50" charset="-128"/>
              </a:rPr>
              <a:t>【</a:t>
            </a:r>
            <a:r>
              <a:rPr lang="ja-JP" altLang="en-US" dirty="0">
                <a:latin typeface="HGP創英角ｺﾞｼｯｸUB" panose="020B0900000000000000" pitchFamily="50" charset="-128"/>
                <a:ea typeface="HGP創英角ｺﾞｼｯｸUB" panose="020B0900000000000000" pitchFamily="50" charset="-128"/>
              </a:rPr>
              <a:t>作成方法</a:t>
            </a:r>
            <a:r>
              <a:rPr lang="en-US" altLang="ja-JP" dirty="0">
                <a:latin typeface="HGP創英角ｺﾞｼｯｸUB" panose="020B0900000000000000" pitchFamily="50" charset="-128"/>
                <a:ea typeface="HGP創英角ｺﾞｼｯｸUB" panose="020B0900000000000000" pitchFamily="50" charset="-128"/>
              </a:rPr>
              <a:t>】</a:t>
            </a:r>
          </a:p>
          <a:p>
            <a:endParaRPr lang="en-US" altLang="ja-JP" dirty="0">
              <a:latin typeface="HGP創英角ｺﾞｼｯｸUB" panose="020B0900000000000000" pitchFamily="50" charset="-128"/>
              <a:ea typeface="HGP創英角ｺﾞｼｯｸUB" panose="020B0900000000000000" pitchFamily="50" charset="-128"/>
            </a:endParaRPr>
          </a:p>
          <a:p>
            <a:r>
              <a:rPr lang="ja-JP" altLang="en-US" dirty="0">
                <a:latin typeface="HGP創英角ｺﾞｼｯｸUB" panose="020B0900000000000000" pitchFamily="50" charset="-128"/>
                <a:ea typeface="HGP創英角ｺﾞｼｯｸUB" panose="020B0900000000000000" pitchFamily="50" charset="-128"/>
              </a:rPr>
              <a:t>学校用カメラで撮影</a:t>
            </a:r>
            <a:endParaRPr lang="en-US" altLang="ja-JP" dirty="0">
              <a:latin typeface="HGP創英角ｺﾞｼｯｸUB" panose="020B0900000000000000" pitchFamily="50" charset="-128"/>
              <a:ea typeface="HGP創英角ｺﾞｼｯｸUB" panose="020B0900000000000000" pitchFamily="50" charset="-128"/>
            </a:endParaRPr>
          </a:p>
          <a:p>
            <a:r>
              <a:rPr lang="ja-JP" altLang="en-US" dirty="0">
                <a:latin typeface="HGP創英角ｺﾞｼｯｸUB" panose="020B0900000000000000" pitchFamily="50" charset="-128"/>
                <a:ea typeface="HGP創英角ｺﾞｼｯｸUB" panose="020B0900000000000000" pitchFamily="50" charset="-128"/>
              </a:rPr>
              <a:t>　　　</a:t>
            </a:r>
            <a:r>
              <a:rPr lang="ja-JP" altLang="en-US" dirty="0">
                <a:solidFill>
                  <a:srgbClr val="FF0000"/>
                </a:solidFill>
                <a:latin typeface="HGP創英角ｺﾞｼｯｸUB" panose="020B0900000000000000" pitchFamily="50" charset="-128"/>
                <a:ea typeface="HGP創英角ｺﾞｼｯｸUB" panose="020B0900000000000000" pitchFamily="50" charset="-128"/>
              </a:rPr>
              <a:t>おすすめ！　ワンカット撮り、テロップは画用紙</a:t>
            </a:r>
            <a:r>
              <a:rPr lang="ja-JP" altLang="en-US" dirty="0">
                <a:latin typeface="HGP創英角ｺﾞｼｯｸUB" panose="020B0900000000000000" pitchFamily="50" charset="-128"/>
                <a:ea typeface="HGP創英角ｺﾞｼｯｸUB" panose="020B0900000000000000" pitchFamily="50" charset="-128"/>
              </a:rPr>
              <a:t>　</a:t>
            </a:r>
            <a:endParaRPr lang="en-US" altLang="ja-JP" dirty="0">
              <a:latin typeface="HGP創英角ｺﾞｼｯｸUB" panose="020B0900000000000000" pitchFamily="50" charset="-128"/>
              <a:ea typeface="HGP創英角ｺﾞｼｯｸUB" panose="020B0900000000000000" pitchFamily="50" charset="-128"/>
            </a:endParaRPr>
          </a:p>
          <a:p>
            <a:r>
              <a:rPr lang="ja-JP" altLang="en-US" dirty="0">
                <a:latin typeface="HGP創英角ｺﾞｼｯｸUB" panose="020B0900000000000000" pitchFamily="50" charset="-128"/>
                <a:ea typeface="HGP創英角ｺﾞｼｯｸUB" panose="020B0900000000000000" pitchFamily="50" charset="-128"/>
              </a:rPr>
              <a:t>　　　　</a:t>
            </a:r>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a:t>
            </a:r>
            <a:endParaRPr lang="en-US" altLang="ja-JP" dirty="0">
              <a:solidFill>
                <a:schemeClr val="bg1">
                  <a:lumMod val="50000"/>
                </a:schemeClr>
              </a:solidFill>
              <a:latin typeface="HGP創英角ｺﾞｼｯｸUB" panose="020B0900000000000000" pitchFamily="50" charset="-128"/>
              <a:ea typeface="HGP創英角ｺﾞｼｯｸUB" panose="020B0900000000000000" pitchFamily="50" charset="-128"/>
            </a:endParaRPr>
          </a:p>
          <a:p>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ムービーメーカーなどで編集</a:t>
            </a:r>
            <a:endParaRPr lang="en-US" altLang="ja-JP" dirty="0">
              <a:solidFill>
                <a:schemeClr val="bg1">
                  <a:lumMod val="50000"/>
                </a:schemeClr>
              </a:solidFill>
              <a:latin typeface="HGP創英角ｺﾞｼｯｸUB" panose="020B0900000000000000" pitchFamily="50" charset="-128"/>
              <a:ea typeface="HGP創英角ｺﾞｼｯｸUB" panose="020B0900000000000000" pitchFamily="50" charset="-128"/>
            </a:endParaRPr>
          </a:p>
          <a:p>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　　　　↓</a:t>
            </a:r>
            <a:endParaRPr lang="en-US" altLang="ja-JP" dirty="0">
              <a:solidFill>
                <a:schemeClr val="bg1">
                  <a:lumMod val="50000"/>
                </a:schemeClr>
              </a:solidFill>
              <a:latin typeface="HGP創英角ｺﾞｼｯｸUB" panose="020B0900000000000000" pitchFamily="50" charset="-128"/>
              <a:ea typeface="HGP創英角ｺﾞｼｯｸUB" panose="020B0900000000000000" pitchFamily="50" charset="-128"/>
            </a:endParaRPr>
          </a:p>
          <a:p>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容量を</a:t>
            </a:r>
            <a:r>
              <a:rPr lang="en-US" altLang="ja-JP" dirty="0">
                <a:solidFill>
                  <a:schemeClr val="bg1">
                    <a:lumMod val="50000"/>
                  </a:schemeClr>
                </a:solidFill>
                <a:latin typeface="HGS創英角ｺﾞｼｯｸUB" panose="020B0900000000000000" pitchFamily="50" charset="-128"/>
                <a:ea typeface="HGS創英角ｺﾞｼｯｸUB" panose="020B0900000000000000" pitchFamily="50" charset="-128"/>
              </a:rPr>
              <a:t>YouTube</a:t>
            </a:r>
            <a:r>
              <a:rPr lang="ja-JP" altLang="en-US" dirty="0">
                <a:solidFill>
                  <a:schemeClr val="bg1">
                    <a:lumMod val="50000"/>
                  </a:schemeClr>
                </a:solidFill>
                <a:latin typeface="HGS創英角ｺﾞｼｯｸUB" panose="020B0900000000000000" pitchFamily="50" charset="-128"/>
                <a:ea typeface="HGS創英角ｺﾞｼｯｸUB" panose="020B0900000000000000" pitchFamily="50" charset="-128"/>
              </a:rPr>
              <a:t>用に変換して保存</a:t>
            </a:r>
            <a:endParaRPr lang="en-US" altLang="ja-JP" dirty="0">
              <a:solidFill>
                <a:schemeClr val="bg1">
                  <a:lumMod val="50000"/>
                </a:schemeClr>
              </a:solidFill>
              <a:latin typeface="HGS創英角ｺﾞｼｯｸUB" panose="020B0900000000000000" pitchFamily="50" charset="-128"/>
              <a:ea typeface="HGS創英角ｺﾞｼｯｸUB" panose="020B0900000000000000" pitchFamily="50" charset="-128"/>
            </a:endParaRPr>
          </a:p>
        </p:txBody>
      </p:sp>
      <p:pic>
        <p:nvPicPr>
          <p:cNvPr id="14" name="図形 1"/>
          <p:cNvPicPr/>
          <p:nvPr/>
        </p:nvPicPr>
        <p:blipFill rotWithShape="1">
          <a:blip r:embed="rId2"/>
          <a:srcRect l="5076" t="19678" r="34434" b="18388"/>
          <a:stretch/>
        </p:blipFill>
        <p:spPr>
          <a:xfrm>
            <a:off x="96118" y="2369190"/>
            <a:ext cx="3738462" cy="2575278"/>
          </a:xfrm>
          <a:prstGeom prst="rect">
            <a:avLst/>
          </a:prstGeom>
          <a:noFill/>
          <a:ln w="9525">
            <a:noFill/>
          </a:ln>
        </p:spPr>
      </p:pic>
    </p:spTree>
    <p:extLst>
      <p:ext uri="{BB962C8B-B14F-4D97-AF65-F5344CB8AC3E}">
        <p14:creationId xmlns:p14="http://schemas.microsoft.com/office/powerpoint/2010/main" val="3991124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2F4644-6F2B-4774-B77E-D1D49E09E71D}"/>
              </a:ext>
            </a:extLst>
          </p:cNvPr>
          <p:cNvSpPr>
            <a:spLocks noGrp="1"/>
          </p:cNvSpPr>
          <p:nvPr>
            <p:ph type="title"/>
          </p:nvPr>
        </p:nvSpPr>
        <p:spPr>
          <a:xfrm>
            <a:off x="145293" y="160085"/>
            <a:ext cx="3538433" cy="702063"/>
          </a:xfrm>
        </p:spPr>
        <p:txBody>
          <a:bodyPr>
            <a:normAutofit/>
          </a:bodyPr>
          <a:lstStyle/>
          <a:p>
            <a:r>
              <a:rPr kumimoji="1" lang="ja-JP" altLang="en-US" dirty="0">
                <a:latin typeface="HGP創英角ｺﾞｼｯｸUB" panose="020B0900000000000000" pitchFamily="50" charset="-128"/>
                <a:ea typeface="HGP創英角ｺﾞｼｯｸUB" panose="020B0900000000000000" pitchFamily="50" charset="-128"/>
              </a:rPr>
              <a:t>今日の流れ</a:t>
            </a:r>
          </a:p>
        </p:txBody>
      </p:sp>
      <p:sp>
        <p:nvSpPr>
          <p:cNvPr id="3" name="コンテンツ プレースホルダー 2">
            <a:extLst>
              <a:ext uri="{FF2B5EF4-FFF2-40B4-BE49-F238E27FC236}">
                <a16:creationId xmlns:a16="http://schemas.microsoft.com/office/drawing/2014/main" id="{77474419-5C6E-44BD-A7E8-BBDA73221773}"/>
              </a:ext>
            </a:extLst>
          </p:cNvPr>
          <p:cNvSpPr>
            <a:spLocks noGrp="1"/>
          </p:cNvSpPr>
          <p:nvPr>
            <p:ph idx="1"/>
          </p:nvPr>
        </p:nvSpPr>
        <p:spPr>
          <a:xfrm>
            <a:off x="1451579" y="705394"/>
            <a:ext cx="10089392" cy="5144990"/>
          </a:xfrm>
          <a:solidFill>
            <a:schemeClr val="bg2"/>
          </a:solidFill>
        </p:spPr>
        <p:txBody>
          <a:bodyPr>
            <a:normAutofit/>
          </a:bodyPr>
          <a:lstStyle/>
          <a:p>
            <a:pPr marL="0" indent="0">
              <a:buNone/>
            </a:pPr>
            <a:r>
              <a:rPr kumimoji="1" lang="ja-JP" altLang="en-US" sz="3600" dirty="0">
                <a:latin typeface="ＭＳ ゴシック" panose="020B0609070205080204" pitchFamily="49" charset="-128"/>
                <a:ea typeface="ＭＳ ゴシック" panose="020B0609070205080204" pitchFamily="49" charset="-128"/>
              </a:rPr>
              <a:t>１　自己紹介と自校の取り組み紹介</a:t>
            </a:r>
            <a:endParaRPr kumimoji="1" lang="en-US" altLang="ja-JP" sz="3600" dirty="0">
              <a:latin typeface="ＭＳ ゴシック" panose="020B0609070205080204" pitchFamily="49" charset="-128"/>
              <a:ea typeface="ＭＳ ゴシック" panose="020B0609070205080204" pitchFamily="49" charset="-128"/>
            </a:endParaRPr>
          </a:p>
          <a:p>
            <a:pPr marL="0" indent="0">
              <a:buNone/>
            </a:pPr>
            <a:r>
              <a:rPr lang="ja-JP" altLang="en-US" sz="3600" dirty="0">
                <a:latin typeface="ＭＳ ゴシック" panose="020B0609070205080204" pitchFamily="49" charset="-128"/>
                <a:ea typeface="ＭＳ ゴシック" panose="020B0609070205080204" pitchFamily="49" charset="-128"/>
              </a:rPr>
              <a:t>２　動画作成の利点</a:t>
            </a:r>
            <a:endParaRPr lang="en-US" altLang="ja-JP" sz="3600" dirty="0">
              <a:latin typeface="ＭＳ ゴシック" panose="020B0609070205080204" pitchFamily="49" charset="-128"/>
              <a:ea typeface="ＭＳ ゴシック" panose="020B0609070205080204" pitchFamily="49" charset="-128"/>
            </a:endParaRPr>
          </a:p>
          <a:p>
            <a:pPr marL="0" indent="0">
              <a:buNone/>
            </a:pPr>
            <a:r>
              <a:rPr lang="ja-JP" altLang="en-US" sz="3600" dirty="0">
                <a:latin typeface="ＭＳ ゴシック" panose="020B0609070205080204" pitchFamily="49" charset="-128"/>
                <a:ea typeface="ＭＳ ゴシック" panose="020B0609070205080204" pitchFamily="49" charset="-128"/>
              </a:rPr>
              <a:t>３　動画の作成の仕方</a:t>
            </a:r>
            <a:endParaRPr lang="en-US" altLang="ja-JP" sz="3600" dirty="0">
              <a:latin typeface="ＭＳ ゴシック" panose="020B0609070205080204" pitchFamily="49" charset="-128"/>
              <a:ea typeface="ＭＳ ゴシック" panose="020B0609070205080204" pitchFamily="49" charset="-128"/>
            </a:endParaRPr>
          </a:p>
          <a:p>
            <a:pPr marL="0" indent="0">
              <a:lnSpc>
                <a:spcPts val="3000"/>
              </a:lnSpc>
              <a:buNone/>
            </a:pPr>
            <a:r>
              <a:rPr lang="ja-JP" altLang="en-US" sz="3500" dirty="0">
                <a:latin typeface="ＭＳ ゴシック" panose="020B0609070205080204" pitchFamily="49" charset="-128"/>
                <a:ea typeface="ＭＳ ゴシック" panose="020B0609070205080204" pitchFamily="49" charset="-128"/>
              </a:rPr>
              <a:t>　　</a:t>
            </a:r>
            <a:r>
              <a:rPr lang="en-US" altLang="ja-JP" sz="3000" dirty="0">
                <a:latin typeface="ＭＳ ゴシック" panose="020B0609070205080204" pitchFamily="49" charset="-128"/>
                <a:ea typeface="ＭＳ ゴシック" panose="020B0609070205080204" pitchFamily="49" charset="-128"/>
              </a:rPr>
              <a:t>google</a:t>
            </a:r>
            <a:r>
              <a:rPr lang="ja-JP" altLang="en-US" sz="3000" dirty="0">
                <a:latin typeface="ＭＳ ゴシック" panose="020B0609070205080204" pitchFamily="49" charset="-128"/>
                <a:ea typeface="ＭＳ ゴシック" panose="020B0609070205080204" pitchFamily="49" charset="-128"/>
              </a:rPr>
              <a:t>アカウントの作成から</a:t>
            </a:r>
            <a:r>
              <a:rPr lang="en-US" altLang="ja-JP" sz="3000" dirty="0">
                <a:latin typeface="ＭＳ ゴシック" panose="020B0609070205080204" pitchFamily="49" charset="-128"/>
                <a:ea typeface="ＭＳ ゴシック" panose="020B0609070205080204" pitchFamily="49" charset="-128"/>
              </a:rPr>
              <a:t>YouTube</a:t>
            </a:r>
            <a:r>
              <a:rPr lang="ja-JP" altLang="en-US" sz="3000" dirty="0">
                <a:latin typeface="ＭＳ ゴシック" panose="020B0609070205080204" pitchFamily="49" charset="-128"/>
                <a:ea typeface="ＭＳ ゴシック" panose="020B0609070205080204" pitchFamily="49" charset="-128"/>
              </a:rPr>
              <a:t>へのアップまで</a:t>
            </a:r>
            <a:endParaRPr lang="en-US" altLang="ja-JP" sz="3500" dirty="0">
              <a:latin typeface="ＭＳ ゴシック" panose="020B0609070205080204" pitchFamily="49" charset="-128"/>
              <a:ea typeface="ＭＳ ゴシック" panose="020B0609070205080204" pitchFamily="49" charset="-128"/>
            </a:endParaRPr>
          </a:p>
          <a:p>
            <a:pPr marL="0" indent="0">
              <a:buNone/>
            </a:pPr>
            <a:r>
              <a:rPr lang="ja-JP" altLang="en-US" sz="3600" dirty="0">
                <a:latin typeface="ＭＳ ゴシック" panose="020B0609070205080204" pitchFamily="49" charset="-128"/>
                <a:ea typeface="ＭＳ ゴシック" panose="020B0609070205080204" pitchFamily="49" charset="-128"/>
              </a:rPr>
              <a:t>４　動画作成のポイント</a:t>
            </a:r>
            <a:endParaRPr lang="en-US" altLang="ja-JP" sz="3600" dirty="0">
              <a:latin typeface="ＭＳ ゴシック" panose="020B0609070205080204" pitchFamily="49" charset="-128"/>
              <a:ea typeface="ＭＳ ゴシック" panose="020B0609070205080204" pitchFamily="49" charset="-128"/>
            </a:endParaRPr>
          </a:p>
          <a:p>
            <a:pPr marL="0" indent="0">
              <a:buNone/>
            </a:pPr>
            <a:r>
              <a:rPr lang="ja-JP" altLang="en-US" sz="3600" dirty="0">
                <a:latin typeface="ＭＳ ゴシック" panose="020B0609070205080204" pitchFamily="49" charset="-128"/>
                <a:ea typeface="ＭＳ ゴシック" panose="020B0609070205080204" pitchFamily="49" charset="-128"/>
              </a:rPr>
              <a:t>５　</a:t>
            </a:r>
            <a:r>
              <a:rPr lang="en-US" altLang="ja-JP" sz="3600" dirty="0" err="1">
                <a:latin typeface="ＭＳ ゴシック" panose="020B0609070205080204" pitchFamily="49" charset="-128"/>
                <a:ea typeface="ＭＳ ゴシック" panose="020B0609070205080204" pitchFamily="49" charset="-128"/>
              </a:rPr>
              <a:t>youtube</a:t>
            </a:r>
            <a:r>
              <a:rPr lang="ja-JP" altLang="en-US" sz="3600" dirty="0">
                <a:latin typeface="ＭＳ ゴシック" panose="020B0609070205080204" pitchFamily="49" charset="-128"/>
                <a:ea typeface="ＭＳ ゴシック" panose="020B0609070205080204" pitchFamily="49" charset="-128"/>
              </a:rPr>
              <a:t>活用のリスクマネジメント　</a:t>
            </a:r>
            <a:endParaRPr lang="en-US" altLang="ja-JP" sz="3600" dirty="0">
              <a:latin typeface="ＭＳ ゴシック" panose="020B0609070205080204" pitchFamily="49" charset="-128"/>
              <a:ea typeface="ＭＳ ゴシック" panose="020B0609070205080204" pitchFamily="49" charset="-128"/>
            </a:endParaRPr>
          </a:p>
          <a:p>
            <a:pPr marL="0" indent="0">
              <a:buNone/>
            </a:pPr>
            <a:r>
              <a:rPr kumimoji="1" lang="ja-JP" altLang="en-US" sz="3600" dirty="0">
                <a:latin typeface="ＭＳ ゴシック" panose="020B0609070205080204" pitchFamily="49" charset="-128"/>
                <a:ea typeface="ＭＳ ゴシック" panose="020B0609070205080204" pitchFamily="49" charset="-128"/>
              </a:rPr>
              <a:t>６　まとめ</a:t>
            </a:r>
          </a:p>
        </p:txBody>
      </p:sp>
    </p:spTree>
    <p:extLst>
      <p:ext uri="{BB962C8B-B14F-4D97-AF65-F5344CB8AC3E}">
        <p14:creationId xmlns:p14="http://schemas.microsoft.com/office/powerpoint/2010/main" val="2410402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2F4644-6F2B-4774-B77E-D1D49E09E71D}"/>
              </a:ext>
            </a:extLst>
          </p:cNvPr>
          <p:cNvSpPr>
            <a:spLocks noGrp="1"/>
          </p:cNvSpPr>
          <p:nvPr>
            <p:ph type="title"/>
          </p:nvPr>
        </p:nvSpPr>
        <p:spPr>
          <a:xfrm>
            <a:off x="145292" y="21415"/>
            <a:ext cx="5421006" cy="461351"/>
          </a:xfrm>
        </p:spPr>
        <p:txBody>
          <a:bodyPr>
            <a:normAutofit fontScale="90000"/>
          </a:bodyPr>
          <a:lstStyle/>
          <a:p>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３　動画作成のしかた　</a:t>
            </a:r>
            <a:br>
              <a:rPr lang="ja-JP" altLang="en-US" dirty="0">
                <a:latin typeface="HGP創英角ｺﾞｼｯｸUB" panose="020B0900000000000000" pitchFamily="50" charset="-128"/>
                <a:ea typeface="HGP創英角ｺﾞｼｯｸUB" panose="020B0900000000000000" pitchFamily="50" charset="-128"/>
              </a:rPr>
            </a:br>
            <a:endParaRPr kumimoji="1" lang="ja-JP" altLang="en-US" dirty="0">
              <a:latin typeface="HGP創英角ｺﾞｼｯｸUB" panose="020B0900000000000000" pitchFamily="50" charset="-128"/>
              <a:ea typeface="HGP創英角ｺﾞｼｯｸUB" panose="020B0900000000000000" pitchFamily="50" charset="-128"/>
            </a:endParaRPr>
          </a:p>
        </p:txBody>
      </p:sp>
      <p:grpSp>
        <p:nvGrpSpPr>
          <p:cNvPr id="16" name="グループ化 15">
            <a:extLst>
              <a:ext uri="{FF2B5EF4-FFF2-40B4-BE49-F238E27FC236}">
                <a16:creationId xmlns:a16="http://schemas.microsoft.com/office/drawing/2014/main" id="{46CBE786-7AA4-4A2B-A5A2-E10C5811E8D1}"/>
              </a:ext>
            </a:extLst>
          </p:cNvPr>
          <p:cNvGrpSpPr/>
          <p:nvPr/>
        </p:nvGrpSpPr>
        <p:grpSpPr>
          <a:xfrm>
            <a:off x="441989" y="506064"/>
            <a:ext cx="11308021" cy="530751"/>
            <a:chOff x="441989" y="629194"/>
            <a:chExt cx="11308021" cy="639936"/>
          </a:xfrm>
          <a:solidFill>
            <a:srgbClr val="FFCC99"/>
          </a:solidFill>
        </p:grpSpPr>
        <p:sp>
          <p:nvSpPr>
            <p:cNvPr id="8" name="矢印: 山形 7">
              <a:extLst>
                <a:ext uri="{FF2B5EF4-FFF2-40B4-BE49-F238E27FC236}">
                  <a16:creationId xmlns:a16="http://schemas.microsoft.com/office/drawing/2014/main" id="{AC619696-D0E5-4F59-8BC5-5A24B2F4E83A}"/>
                </a:ext>
              </a:extLst>
            </p:cNvPr>
            <p:cNvSpPr/>
            <p:nvPr/>
          </p:nvSpPr>
          <p:spPr>
            <a:xfrm>
              <a:off x="441989" y="629938"/>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①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google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アカウント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9" name="矢印: 山形 8">
              <a:extLst>
                <a:ext uri="{FF2B5EF4-FFF2-40B4-BE49-F238E27FC236}">
                  <a16:creationId xmlns:a16="http://schemas.microsoft.com/office/drawing/2014/main" id="{D5A62E8B-6B6D-4EB1-BA46-26062283D3DF}"/>
                </a:ext>
              </a:extLst>
            </p:cNvPr>
            <p:cNvSpPr/>
            <p:nvPr/>
          </p:nvSpPr>
          <p:spPr>
            <a:xfrm>
              <a:off x="3228340" y="629194"/>
              <a:ext cx="2919843" cy="639192"/>
            </a:xfrm>
            <a:prstGeom prst="chevron">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②　動画を作成する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0" name="矢印: 山形 9">
              <a:extLst>
                <a:ext uri="{FF2B5EF4-FFF2-40B4-BE49-F238E27FC236}">
                  <a16:creationId xmlns:a16="http://schemas.microsoft.com/office/drawing/2014/main" id="{347412D4-C9D4-48C9-B5AF-37CFD90FEC56}"/>
                </a:ext>
              </a:extLst>
            </p:cNvPr>
            <p:cNvSpPr/>
            <p:nvPr/>
          </p:nvSpPr>
          <p:spPr>
            <a:xfrm>
              <a:off x="6012329"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③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YouTube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にアップ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1" name="矢印: 山形 10">
              <a:extLst>
                <a:ext uri="{FF2B5EF4-FFF2-40B4-BE49-F238E27FC236}">
                  <a16:creationId xmlns:a16="http://schemas.microsoft.com/office/drawing/2014/main" id="{1AFF24F0-9646-4847-A690-2734E90F5C4D}"/>
                </a:ext>
              </a:extLst>
            </p:cNvPr>
            <p:cNvSpPr/>
            <p:nvPr/>
          </p:nvSpPr>
          <p:spPr>
            <a:xfrm>
              <a:off x="8830167"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④　</a:t>
              </a:r>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ホームページや</a:t>
              </a:r>
              <a:endParaRPr lang="en-US" altLang="ja-JP" sz="1500"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　　 一斉メールで配信する</a:t>
              </a:r>
              <a:endParaRPr kumimoji="1" lang="ja-JP" altLang="en-US" sz="1500" dirty="0">
                <a:solidFill>
                  <a:schemeClr val="tx1"/>
                </a:solidFill>
                <a:latin typeface="HGP創英角ｺﾞｼｯｸUB" panose="020B0900000000000000" pitchFamily="50" charset="-128"/>
                <a:ea typeface="HGP創英角ｺﾞｼｯｸUB" panose="020B0900000000000000" pitchFamily="50" charset="-128"/>
              </a:endParaRPr>
            </a:p>
          </p:txBody>
        </p:sp>
      </p:grpSp>
      <p:sp>
        <p:nvSpPr>
          <p:cNvPr id="12" name="タイトル 1">
            <a:extLst>
              <a:ext uri="{FF2B5EF4-FFF2-40B4-BE49-F238E27FC236}">
                <a16:creationId xmlns:a16="http://schemas.microsoft.com/office/drawing/2014/main" id="{D1319D3D-75D0-40AA-893A-4800624070CC}"/>
              </a:ext>
            </a:extLst>
          </p:cNvPr>
          <p:cNvSpPr txBox="1">
            <a:spLocks/>
          </p:cNvSpPr>
          <p:nvPr/>
        </p:nvSpPr>
        <p:spPr>
          <a:xfrm>
            <a:off x="145292" y="1008913"/>
            <a:ext cx="5421006" cy="461351"/>
          </a:xfrm>
          <a:prstGeom prst="rect">
            <a:avLst/>
          </a:prstGeom>
        </p:spPr>
        <p:txBody>
          <a:bodyPr vert="horz" lIns="91440" tIns="45720" rIns="91440" bIns="45720" rtlCol="0" anchor="t">
            <a:normAutofit fontScale="82500" lnSpcReduction="10000"/>
          </a:bodyPr>
          <a:lstStyle>
            <a:lvl1pPr algn="l" defTabSz="914400" rtl="0" eaLnBrk="1" latinLnBrk="0" hangingPunct="1">
              <a:lnSpc>
                <a:spcPct val="90000"/>
              </a:lnSpc>
              <a:spcBef>
                <a:spcPct val="0"/>
              </a:spcBef>
              <a:buNone/>
              <a:defRPr kumimoji="1" sz="3200" b="0" i="0" kern="1200" cap="all">
                <a:solidFill>
                  <a:schemeClr val="tx1"/>
                </a:solidFill>
                <a:effectLst/>
                <a:latin typeface="+mj-lt"/>
                <a:ea typeface="+mj-ea"/>
                <a:cs typeface="+mj-cs"/>
              </a:defRPr>
            </a:lvl1pPr>
          </a:lstStyle>
          <a:p>
            <a:r>
              <a:rPr lang="en-US" altLang="ja-JP" dirty="0">
                <a:latin typeface="HGP創英角ｺﾞｼｯｸUB" panose="020B0900000000000000" pitchFamily="50" charset="-128"/>
                <a:ea typeface="HGP創英角ｺﾞｼｯｸUB" panose="020B0900000000000000" pitchFamily="50" charset="-128"/>
              </a:rPr>
              <a:t>Ⅱ</a:t>
            </a:r>
            <a:r>
              <a:rPr lang="ja-JP" altLang="en-US" dirty="0">
                <a:latin typeface="HGP創英角ｺﾞｼｯｸUB" panose="020B0900000000000000" pitchFamily="50" charset="-128"/>
                <a:ea typeface="HGP創英角ｺﾞｼｯｸUB" panose="020B0900000000000000" pitchFamily="50" charset="-128"/>
              </a:rPr>
              <a:t>　パワーポイントを使った動画作成</a:t>
            </a:r>
          </a:p>
        </p:txBody>
      </p:sp>
      <p:sp>
        <p:nvSpPr>
          <p:cNvPr id="7" name="テキスト ボックス 6">
            <a:extLst>
              <a:ext uri="{FF2B5EF4-FFF2-40B4-BE49-F238E27FC236}">
                <a16:creationId xmlns:a16="http://schemas.microsoft.com/office/drawing/2014/main" id="{D31033BA-FBD7-49E8-B372-F1D445D159FB}"/>
              </a:ext>
            </a:extLst>
          </p:cNvPr>
          <p:cNvSpPr txBox="1"/>
          <p:nvPr/>
        </p:nvSpPr>
        <p:spPr>
          <a:xfrm>
            <a:off x="99426" y="1396890"/>
            <a:ext cx="3211294" cy="646331"/>
          </a:xfrm>
          <a:prstGeom prst="rect">
            <a:avLst/>
          </a:prstGeom>
          <a:solidFill>
            <a:srgbClr val="CCFFFF"/>
          </a:solidFill>
          <a:ln w="19050">
            <a:solidFill>
              <a:schemeClr val="tx1"/>
            </a:solidFill>
          </a:ln>
        </p:spPr>
        <p:txBody>
          <a:bodyPr wrap="square" rtlCol="0">
            <a:spAutoFit/>
          </a:bodyPr>
          <a:lstStyle/>
          <a:p>
            <a:r>
              <a:rPr kumimoji="1" lang="ja-JP" altLang="en-US" dirty="0">
                <a:latin typeface="UD デジタル 教科書体 NK-B" panose="02020700000000000000" pitchFamily="18" charset="-128"/>
                <a:ea typeface="UD デジタル 教科書体 NK-B" panose="02020700000000000000" pitchFamily="18" charset="-128"/>
              </a:rPr>
              <a:t>①</a:t>
            </a:r>
            <a:r>
              <a:rPr kumimoji="1" lang="en-US" altLang="ja-JP" dirty="0">
                <a:latin typeface="UD デジタル 教科書体 NK-B" panose="02020700000000000000" pitchFamily="18" charset="-128"/>
                <a:ea typeface="UD デジタル 教科書体 NK-B" panose="02020700000000000000" pitchFamily="18" charset="-128"/>
              </a:rPr>
              <a:t>PowerPoint</a:t>
            </a:r>
            <a:r>
              <a:rPr kumimoji="1" lang="ja-JP" altLang="en-US" dirty="0">
                <a:latin typeface="UD デジタル 教科書体 NK-B" panose="02020700000000000000" pitchFamily="18" charset="-128"/>
                <a:ea typeface="UD デジタル 教科書体 NK-B" panose="02020700000000000000" pitchFamily="18" charset="-128"/>
              </a:rPr>
              <a:t>で</a:t>
            </a:r>
            <a:endParaRPr kumimoji="1" lang="en-US" altLang="ja-JP" dirty="0">
              <a:latin typeface="UD デジタル 教科書体 NK-B" panose="02020700000000000000" pitchFamily="18" charset="-128"/>
              <a:ea typeface="UD デジタル 教科書体 NK-B" panose="02020700000000000000" pitchFamily="18" charset="-128"/>
            </a:endParaRPr>
          </a:p>
          <a:p>
            <a:pPr algn="r"/>
            <a:r>
              <a:rPr kumimoji="1" lang="ja-JP" altLang="en-US" dirty="0">
                <a:latin typeface="UD デジタル 教科書体 NK-B" panose="02020700000000000000" pitchFamily="18" charset="-128"/>
                <a:ea typeface="UD デジタル 教科書体 NK-B" panose="02020700000000000000" pitchFamily="18" charset="-128"/>
              </a:rPr>
              <a:t>スライドを作成</a:t>
            </a:r>
          </a:p>
        </p:txBody>
      </p:sp>
      <p:pic>
        <p:nvPicPr>
          <p:cNvPr id="14" name="図 13">
            <a:extLst>
              <a:ext uri="{FF2B5EF4-FFF2-40B4-BE49-F238E27FC236}">
                <a16:creationId xmlns:a16="http://schemas.microsoft.com/office/drawing/2014/main" id="{A7B28065-ADE3-457D-81C2-1098B9759C91}"/>
              </a:ext>
            </a:extLst>
          </p:cNvPr>
          <p:cNvPicPr>
            <a:picLocks noChangeAspect="1"/>
          </p:cNvPicPr>
          <p:nvPr/>
        </p:nvPicPr>
        <p:blipFill rotWithShape="1">
          <a:blip r:embed="rId2"/>
          <a:srcRect t="20943" r="2040" b="10056"/>
          <a:stretch/>
        </p:blipFill>
        <p:spPr>
          <a:xfrm>
            <a:off x="139950" y="2098419"/>
            <a:ext cx="3171108" cy="1629361"/>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20" name="テキスト ボックス 19">
            <a:extLst>
              <a:ext uri="{FF2B5EF4-FFF2-40B4-BE49-F238E27FC236}">
                <a16:creationId xmlns:a16="http://schemas.microsoft.com/office/drawing/2014/main" id="{DDE87700-8B7D-4DD0-B779-4F5CF5E22E7D}"/>
              </a:ext>
            </a:extLst>
          </p:cNvPr>
          <p:cNvSpPr txBox="1"/>
          <p:nvPr/>
        </p:nvSpPr>
        <p:spPr>
          <a:xfrm>
            <a:off x="3414410" y="1396889"/>
            <a:ext cx="3211294" cy="646331"/>
          </a:xfrm>
          <a:prstGeom prst="rect">
            <a:avLst/>
          </a:prstGeom>
          <a:solidFill>
            <a:srgbClr val="CCFFFF"/>
          </a:solidFill>
          <a:ln w="19050">
            <a:solidFill>
              <a:schemeClr val="tx1"/>
            </a:solidFill>
          </a:ln>
        </p:spPr>
        <p:txBody>
          <a:bodyPr wrap="square" rtlCol="0">
            <a:spAutoFit/>
          </a:bodyPr>
          <a:lstStyle/>
          <a:p>
            <a:r>
              <a:rPr kumimoji="1" lang="ja-JP" altLang="en-US" dirty="0">
                <a:latin typeface="UD デジタル 教科書体 NK-B" panose="02020700000000000000" pitchFamily="18" charset="-128"/>
                <a:ea typeface="UD デジタル 教科書体 NK-B" panose="02020700000000000000" pitchFamily="18" charset="-128"/>
              </a:rPr>
              <a:t>②</a:t>
            </a:r>
            <a:r>
              <a:rPr kumimoji="1" lang="en-US" altLang="ja-JP" dirty="0">
                <a:latin typeface="UD デジタル 教科書体 NK-B" panose="02020700000000000000" pitchFamily="18" charset="-128"/>
                <a:ea typeface="UD デジタル 教科書体 NK-B" panose="02020700000000000000" pitchFamily="18" charset="-128"/>
              </a:rPr>
              <a:t>PowerPoint</a:t>
            </a:r>
            <a:r>
              <a:rPr kumimoji="1" lang="ja-JP" altLang="en-US" dirty="0">
                <a:latin typeface="UD デジタル 教科書体 NK-B" panose="02020700000000000000" pitchFamily="18" charset="-128"/>
                <a:ea typeface="UD デジタル 教科書体 NK-B" panose="02020700000000000000" pitchFamily="18" charset="-128"/>
              </a:rPr>
              <a:t>の</a:t>
            </a:r>
            <a:endParaRPr kumimoji="1" lang="en-US" altLang="ja-JP" dirty="0">
              <a:latin typeface="UD デジタル 教科書体 NK-B" panose="02020700000000000000" pitchFamily="18" charset="-128"/>
              <a:ea typeface="UD デジタル 教科書体 NK-B" panose="02020700000000000000" pitchFamily="18" charset="-128"/>
            </a:endParaRPr>
          </a:p>
          <a:p>
            <a:pPr algn="r"/>
            <a:r>
              <a:rPr kumimoji="1" lang="ja-JP" altLang="en-US" dirty="0">
                <a:latin typeface="UD デジタル 教科書体 NK-B" panose="02020700000000000000" pitchFamily="18" charset="-128"/>
                <a:ea typeface="UD デジタル 教科書体 NK-B" panose="02020700000000000000" pitchFamily="18" charset="-128"/>
              </a:rPr>
              <a:t>画面録画を使って撮影</a:t>
            </a:r>
          </a:p>
        </p:txBody>
      </p:sp>
      <p:sp>
        <p:nvSpPr>
          <p:cNvPr id="21" name="テキスト ボックス 20">
            <a:extLst>
              <a:ext uri="{FF2B5EF4-FFF2-40B4-BE49-F238E27FC236}">
                <a16:creationId xmlns:a16="http://schemas.microsoft.com/office/drawing/2014/main" id="{83D1A530-DFD6-450F-ADEC-24690918DA43}"/>
              </a:ext>
            </a:extLst>
          </p:cNvPr>
          <p:cNvSpPr txBox="1"/>
          <p:nvPr/>
        </p:nvSpPr>
        <p:spPr>
          <a:xfrm>
            <a:off x="3107715" y="3876770"/>
            <a:ext cx="3517988" cy="646331"/>
          </a:xfrm>
          <a:prstGeom prst="rect">
            <a:avLst/>
          </a:prstGeom>
          <a:solidFill>
            <a:srgbClr val="CCFFFF"/>
          </a:solidFill>
          <a:ln w="19050">
            <a:solidFill>
              <a:schemeClr val="tx1"/>
            </a:solidFill>
          </a:ln>
        </p:spPr>
        <p:txBody>
          <a:bodyPr wrap="square" rtlCol="0">
            <a:spAutoFit/>
          </a:bodyPr>
          <a:lstStyle/>
          <a:p>
            <a:r>
              <a:rPr kumimoji="1" lang="ja-JP" altLang="en-US" dirty="0">
                <a:latin typeface="UD デジタル 教科書体 NK-B" panose="02020700000000000000" pitchFamily="18" charset="-128"/>
                <a:ea typeface="UD デジタル 教科書体 NK-B" panose="02020700000000000000" pitchFamily="18" charset="-128"/>
              </a:rPr>
              <a:t>②</a:t>
            </a:r>
            <a:r>
              <a:rPr kumimoji="1" lang="en-US" altLang="ja-JP" dirty="0">
                <a:latin typeface="UD デジタル 教科書体 NK-B" panose="02020700000000000000" pitchFamily="18" charset="-128"/>
                <a:ea typeface="UD デジタル 教科書体 NK-B" panose="02020700000000000000" pitchFamily="18" charset="-128"/>
              </a:rPr>
              <a:t>PowerPoint</a:t>
            </a:r>
            <a:r>
              <a:rPr kumimoji="1" lang="ja-JP" altLang="en-US" dirty="0">
                <a:latin typeface="UD デジタル 教科書体 NK-B" panose="02020700000000000000" pitchFamily="18" charset="-128"/>
                <a:ea typeface="UD デジタル 教科書体 NK-B" panose="02020700000000000000" pitchFamily="18" charset="-128"/>
              </a:rPr>
              <a:t>の</a:t>
            </a:r>
            <a:endParaRPr kumimoji="1" lang="en-US" altLang="ja-JP" dirty="0">
              <a:latin typeface="UD デジタル 教科書体 NK-B" panose="02020700000000000000" pitchFamily="18" charset="-128"/>
              <a:ea typeface="UD デジタル 教科書体 NK-B" panose="02020700000000000000" pitchFamily="18" charset="-128"/>
            </a:endParaRPr>
          </a:p>
          <a:p>
            <a:pPr algn="r"/>
            <a:r>
              <a:rPr kumimoji="1" lang="ja-JP" altLang="en-US" dirty="0">
                <a:latin typeface="UD デジタル 教科書体 NK-B" panose="02020700000000000000" pitchFamily="18" charset="-128"/>
                <a:ea typeface="UD デジタル 教科書体 NK-B" panose="02020700000000000000" pitchFamily="18" charset="-128"/>
              </a:rPr>
              <a:t>スライドショーの記録を使って撮影</a:t>
            </a:r>
          </a:p>
        </p:txBody>
      </p:sp>
      <p:pic>
        <p:nvPicPr>
          <p:cNvPr id="22" name="図 21">
            <a:extLst>
              <a:ext uri="{FF2B5EF4-FFF2-40B4-BE49-F238E27FC236}">
                <a16:creationId xmlns:a16="http://schemas.microsoft.com/office/drawing/2014/main" id="{247ADBDA-2D07-4C19-9736-7013124D2336}"/>
              </a:ext>
            </a:extLst>
          </p:cNvPr>
          <p:cNvPicPr>
            <a:picLocks noChangeAspect="1"/>
          </p:cNvPicPr>
          <p:nvPr/>
        </p:nvPicPr>
        <p:blipFill rotWithShape="1">
          <a:blip r:embed="rId3"/>
          <a:srcRect l="7882" t="1019" r="3606" b="72496"/>
          <a:stretch/>
        </p:blipFill>
        <p:spPr>
          <a:xfrm>
            <a:off x="3429161" y="2108367"/>
            <a:ext cx="3194511" cy="1197262"/>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23" name="テキスト ボックス 22">
            <a:extLst>
              <a:ext uri="{FF2B5EF4-FFF2-40B4-BE49-F238E27FC236}">
                <a16:creationId xmlns:a16="http://schemas.microsoft.com/office/drawing/2014/main" id="{32E18ECD-5ED2-4331-9BAD-731376AB99E9}"/>
              </a:ext>
            </a:extLst>
          </p:cNvPr>
          <p:cNvSpPr txBox="1"/>
          <p:nvPr/>
        </p:nvSpPr>
        <p:spPr>
          <a:xfrm>
            <a:off x="3431193" y="3392451"/>
            <a:ext cx="3194511" cy="369332"/>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ja-JP" altLang="en-US" dirty="0">
                <a:latin typeface="UD デジタル 教科書体 NK-B" panose="02020700000000000000" pitchFamily="18" charset="-128"/>
                <a:ea typeface="UD デジタル 教科書体 NK-B" panose="02020700000000000000" pitchFamily="18" charset="-128"/>
              </a:rPr>
              <a:t>「挿入」タブ⇒「画面録画」</a:t>
            </a:r>
          </a:p>
        </p:txBody>
      </p:sp>
      <p:sp>
        <p:nvSpPr>
          <p:cNvPr id="26" name="テキスト ボックス 25">
            <a:extLst>
              <a:ext uri="{FF2B5EF4-FFF2-40B4-BE49-F238E27FC236}">
                <a16:creationId xmlns:a16="http://schemas.microsoft.com/office/drawing/2014/main" id="{8D817406-F96E-4EBA-B274-14169E37DF28}"/>
              </a:ext>
            </a:extLst>
          </p:cNvPr>
          <p:cNvSpPr txBox="1"/>
          <p:nvPr/>
        </p:nvSpPr>
        <p:spPr>
          <a:xfrm>
            <a:off x="6723714" y="1393069"/>
            <a:ext cx="3211294" cy="646331"/>
          </a:xfrm>
          <a:prstGeom prst="rect">
            <a:avLst/>
          </a:prstGeom>
          <a:solidFill>
            <a:srgbClr val="CCFFFF"/>
          </a:solidFill>
          <a:ln w="19050">
            <a:solidFill>
              <a:schemeClr val="tx1"/>
            </a:solidFill>
          </a:ln>
        </p:spPr>
        <p:txBody>
          <a:bodyPr wrap="square" rtlCol="0">
            <a:spAutoFit/>
          </a:bodyPr>
          <a:lstStyle/>
          <a:p>
            <a:r>
              <a:rPr kumimoji="1" lang="ja-JP" altLang="en-US" dirty="0">
                <a:latin typeface="UD デジタル 教科書体 NK-B" panose="02020700000000000000" pitchFamily="18" charset="-128"/>
                <a:ea typeface="UD デジタル 教科書体 NK-B" panose="02020700000000000000" pitchFamily="18" charset="-128"/>
              </a:rPr>
              <a:t>③出来上がった動画を</a:t>
            </a:r>
            <a:endParaRPr kumimoji="1" lang="en-US" altLang="ja-JP" dirty="0">
              <a:latin typeface="UD デジタル 教科書体 NK-B" panose="02020700000000000000" pitchFamily="18" charset="-128"/>
              <a:ea typeface="UD デジタル 教科書体 NK-B" panose="02020700000000000000" pitchFamily="18" charset="-128"/>
            </a:endParaRPr>
          </a:p>
          <a:p>
            <a:pPr algn="r"/>
            <a:r>
              <a:rPr kumimoji="1" lang="ja-JP" altLang="en-US" dirty="0">
                <a:latin typeface="UD デジタル 教科書体 NK-B" panose="02020700000000000000" pitchFamily="18" charset="-128"/>
                <a:ea typeface="UD デジタル 教科書体 NK-B" panose="02020700000000000000" pitchFamily="18" charset="-128"/>
              </a:rPr>
              <a:t>編集する</a:t>
            </a:r>
            <a:endParaRPr kumimoji="1" lang="en-US" altLang="ja-JP" dirty="0">
              <a:latin typeface="UD デジタル 教科書体 NK-B" panose="02020700000000000000" pitchFamily="18" charset="-128"/>
              <a:ea typeface="UD デジタル 教科書体 NK-B" panose="02020700000000000000" pitchFamily="18" charset="-128"/>
            </a:endParaRPr>
          </a:p>
        </p:txBody>
      </p:sp>
      <p:sp>
        <p:nvSpPr>
          <p:cNvPr id="27" name="テキスト ボックス 26">
            <a:extLst>
              <a:ext uri="{FF2B5EF4-FFF2-40B4-BE49-F238E27FC236}">
                <a16:creationId xmlns:a16="http://schemas.microsoft.com/office/drawing/2014/main" id="{B3C44DA5-5A5F-474F-95BC-45B188EC95FD}"/>
              </a:ext>
            </a:extLst>
          </p:cNvPr>
          <p:cNvSpPr txBox="1"/>
          <p:nvPr/>
        </p:nvSpPr>
        <p:spPr>
          <a:xfrm>
            <a:off x="10033018" y="1400697"/>
            <a:ext cx="2053876" cy="646331"/>
          </a:xfrm>
          <a:prstGeom prst="rect">
            <a:avLst/>
          </a:prstGeom>
          <a:solidFill>
            <a:srgbClr val="CCFFFF"/>
          </a:solidFill>
          <a:ln w="19050">
            <a:solidFill>
              <a:schemeClr val="tx1"/>
            </a:solidFill>
          </a:ln>
        </p:spPr>
        <p:txBody>
          <a:bodyPr wrap="square" rtlCol="0">
            <a:spAutoFit/>
          </a:bodyPr>
          <a:lstStyle/>
          <a:p>
            <a:r>
              <a:rPr kumimoji="1" lang="ja-JP" altLang="en-US" dirty="0">
                <a:latin typeface="UD デジタル 教科書体 NK-B" panose="02020700000000000000" pitchFamily="18" charset="-128"/>
                <a:ea typeface="UD デジタル 教科書体 NK-B" panose="02020700000000000000" pitchFamily="18" charset="-128"/>
              </a:rPr>
              <a:t>④メディアを</a:t>
            </a:r>
            <a:endParaRPr kumimoji="1" lang="en-US" altLang="ja-JP" dirty="0">
              <a:latin typeface="UD デジタル 教科書体 NK-B" panose="02020700000000000000" pitchFamily="18" charset="-128"/>
              <a:ea typeface="UD デジタル 教科書体 NK-B" panose="02020700000000000000" pitchFamily="18" charset="-128"/>
            </a:endParaRPr>
          </a:p>
          <a:p>
            <a:pPr algn="r"/>
            <a:r>
              <a:rPr kumimoji="1" lang="ja-JP" altLang="en-US" dirty="0">
                <a:latin typeface="UD デジタル 教科書体 NK-B" panose="02020700000000000000" pitchFamily="18" charset="-128"/>
                <a:ea typeface="UD デジタル 教科書体 NK-B" panose="02020700000000000000" pitchFamily="18" charset="-128"/>
              </a:rPr>
              <a:t>保存する</a:t>
            </a:r>
            <a:endParaRPr kumimoji="1" lang="en-US" altLang="ja-JP" dirty="0">
              <a:latin typeface="UD デジタル 教科書体 NK-B" panose="02020700000000000000" pitchFamily="18" charset="-128"/>
              <a:ea typeface="UD デジタル 教科書体 NK-B" panose="02020700000000000000" pitchFamily="18" charset="-128"/>
            </a:endParaRPr>
          </a:p>
        </p:txBody>
      </p:sp>
      <p:sp>
        <p:nvSpPr>
          <p:cNvPr id="28" name="テキスト ボックス 27">
            <a:extLst>
              <a:ext uri="{FF2B5EF4-FFF2-40B4-BE49-F238E27FC236}">
                <a16:creationId xmlns:a16="http://schemas.microsoft.com/office/drawing/2014/main" id="{D5952BB9-34B9-426E-916E-24C062296581}"/>
              </a:ext>
            </a:extLst>
          </p:cNvPr>
          <p:cNvSpPr txBox="1"/>
          <p:nvPr/>
        </p:nvSpPr>
        <p:spPr>
          <a:xfrm>
            <a:off x="6723714" y="3942379"/>
            <a:ext cx="3211294" cy="369332"/>
          </a:xfrm>
          <a:prstGeom prst="rect">
            <a:avLst/>
          </a:prstGeom>
          <a:solidFill>
            <a:srgbClr val="CCFFFF"/>
          </a:solidFill>
          <a:ln w="19050">
            <a:solidFill>
              <a:schemeClr val="tx1"/>
            </a:solidFill>
          </a:ln>
        </p:spPr>
        <p:txBody>
          <a:bodyPr wrap="square" rtlCol="0">
            <a:spAutoFit/>
          </a:bodyPr>
          <a:lstStyle/>
          <a:p>
            <a:r>
              <a:rPr kumimoji="1" lang="ja-JP" altLang="en-US" dirty="0">
                <a:latin typeface="UD デジタル 教科書体 NK-B" panose="02020700000000000000" pitchFamily="18" charset="-128"/>
                <a:ea typeface="UD デジタル 教科書体 NK-B" panose="02020700000000000000" pitchFamily="18" charset="-128"/>
              </a:rPr>
              <a:t>③エクスポートのビデオの作成</a:t>
            </a:r>
            <a:endParaRPr kumimoji="1" lang="en-US" altLang="ja-JP" dirty="0">
              <a:latin typeface="UD デジタル 教科書体 NK-B" panose="02020700000000000000" pitchFamily="18" charset="-128"/>
              <a:ea typeface="UD デジタル 教科書体 NK-B" panose="02020700000000000000" pitchFamily="18" charset="-128"/>
            </a:endParaRPr>
          </a:p>
        </p:txBody>
      </p:sp>
      <p:sp>
        <p:nvSpPr>
          <p:cNvPr id="29" name="テキスト ボックス 28">
            <a:extLst>
              <a:ext uri="{FF2B5EF4-FFF2-40B4-BE49-F238E27FC236}">
                <a16:creationId xmlns:a16="http://schemas.microsoft.com/office/drawing/2014/main" id="{9204DB68-2A1B-47C2-BEAC-3BCBC850A039}"/>
              </a:ext>
            </a:extLst>
          </p:cNvPr>
          <p:cNvSpPr txBox="1"/>
          <p:nvPr/>
        </p:nvSpPr>
        <p:spPr>
          <a:xfrm>
            <a:off x="10033018" y="3968206"/>
            <a:ext cx="2053876" cy="646331"/>
          </a:xfrm>
          <a:prstGeom prst="rect">
            <a:avLst/>
          </a:prstGeom>
          <a:solidFill>
            <a:srgbClr val="CCFFFF"/>
          </a:solidFill>
          <a:ln w="19050">
            <a:solidFill>
              <a:schemeClr val="tx1"/>
            </a:solidFill>
          </a:ln>
        </p:spPr>
        <p:txBody>
          <a:bodyPr wrap="square" rtlCol="0">
            <a:spAutoFit/>
          </a:bodyPr>
          <a:lstStyle/>
          <a:p>
            <a:r>
              <a:rPr kumimoji="1" lang="ja-JP" altLang="en-US" dirty="0">
                <a:latin typeface="UD デジタル 教科書体 NK-B" panose="02020700000000000000" pitchFamily="18" charset="-128"/>
                <a:ea typeface="UD デジタル 教科書体 NK-B" panose="02020700000000000000" pitchFamily="18" charset="-128"/>
              </a:rPr>
              <a:t>④ビデオの作成で</a:t>
            </a:r>
            <a:endParaRPr kumimoji="1" lang="en-US" altLang="ja-JP" dirty="0">
              <a:latin typeface="UD デジタル 教科書体 NK-B" panose="02020700000000000000" pitchFamily="18" charset="-128"/>
              <a:ea typeface="UD デジタル 教科書体 NK-B" panose="02020700000000000000" pitchFamily="18" charset="-128"/>
            </a:endParaRPr>
          </a:p>
          <a:p>
            <a:pPr algn="r"/>
            <a:r>
              <a:rPr kumimoji="1" lang="ja-JP" altLang="en-US" dirty="0">
                <a:latin typeface="UD デジタル 教科書体 NK-B" panose="02020700000000000000" pitchFamily="18" charset="-128"/>
                <a:ea typeface="UD デジタル 教科書体 NK-B" panose="02020700000000000000" pitchFamily="18" charset="-128"/>
              </a:rPr>
              <a:t>保存する</a:t>
            </a:r>
            <a:endParaRPr kumimoji="1" lang="en-US" altLang="ja-JP" dirty="0">
              <a:latin typeface="UD デジタル 教科書体 NK-B" panose="02020700000000000000" pitchFamily="18" charset="-128"/>
              <a:ea typeface="UD デジタル 教科書体 NK-B" panose="02020700000000000000" pitchFamily="18" charset="-128"/>
            </a:endParaRPr>
          </a:p>
        </p:txBody>
      </p:sp>
      <p:pic>
        <p:nvPicPr>
          <p:cNvPr id="30" name="図 29">
            <a:extLst>
              <a:ext uri="{FF2B5EF4-FFF2-40B4-BE49-F238E27FC236}">
                <a16:creationId xmlns:a16="http://schemas.microsoft.com/office/drawing/2014/main" id="{F7BA294C-464B-4B28-A0EB-4CCE06F2BBAD}"/>
              </a:ext>
            </a:extLst>
          </p:cNvPr>
          <p:cNvPicPr>
            <a:picLocks noChangeAspect="1"/>
          </p:cNvPicPr>
          <p:nvPr/>
        </p:nvPicPr>
        <p:blipFill rotWithShape="1">
          <a:blip r:embed="rId4"/>
          <a:srcRect l="19436" t="1834" r="32960" b="72767"/>
          <a:stretch/>
        </p:blipFill>
        <p:spPr>
          <a:xfrm>
            <a:off x="3033513" y="4588248"/>
            <a:ext cx="3594165" cy="1899989"/>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31" name="テキスト ボックス 30">
            <a:extLst>
              <a:ext uri="{FF2B5EF4-FFF2-40B4-BE49-F238E27FC236}">
                <a16:creationId xmlns:a16="http://schemas.microsoft.com/office/drawing/2014/main" id="{4D824CCD-8C13-4F3D-AE67-DC281E12C563}"/>
              </a:ext>
            </a:extLst>
          </p:cNvPr>
          <p:cNvSpPr txBox="1"/>
          <p:nvPr/>
        </p:nvSpPr>
        <p:spPr>
          <a:xfrm>
            <a:off x="3301256" y="6152750"/>
            <a:ext cx="3194511" cy="646331"/>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dirty="0">
                <a:latin typeface="UD デジタル 教科書体 NK-B" panose="02020700000000000000" pitchFamily="18" charset="-128"/>
                <a:ea typeface="UD デジタル 教科書体 NK-B" panose="02020700000000000000" pitchFamily="18" charset="-128"/>
              </a:rPr>
              <a:t>「スライドショー」タブ</a:t>
            </a:r>
            <a:endParaRPr kumimoji="1" lang="en-US" altLang="ja-JP" dirty="0">
              <a:latin typeface="UD デジタル 教科書体 NK-B" panose="02020700000000000000" pitchFamily="18" charset="-128"/>
              <a:ea typeface="UD デジタル 教科書体 NK-B" panose="02020700000000000000" pitchFamily="18" charset="-128"/>
            </a:endParaRPr>
          </a:p>
          <a:p>
            <a:pPr algn="r"/>
            <a:r>
              <a:rPr kumimoji="1" lang="ja-JP" altLang="en-US" dirty="0">
                <a:latin typeface="UD デジタル 教科書体 NK-B" panose="02020700000000000000" pitchFamily="18" charset="-128"/>
                <a:ea typeface="UD デジタル 教科書体 NK-B" panose="02020700000000000000" pitchFamily="18" charset="-128"/>
              </a:rPr>
              <a:t>⇒「スライドショーの記録」</a:t>
            </a:r>
          </a:p>
        </p:txBody>
      </p:sp>
      <p:pic>
        <p:nvPicPr>
          <p:cNvPr id="35" name="図 34">
            <a:extLst>
              <a:ext uri="{FF2B5EF4-FFF2-40B4-BE49-F238E27FC236}">
                <a16:creationId xmlns:a16="http://schemas.microsoft.com/office/drawing/2014/main" id="{A8B1C1F1-0936-486A-9782-D5322F022624}"/>
              </a:ext>
            </a:extLst>
          </p:cNvPr>
          <p:cNvPicPr>
            <a:picLocks noChangeAspect="1"/>
          </p:cNvPicPr>
          <p:nvPr/>
        </p:nvPicPr>
        <p:blipFill rotWithShape="1">
          <a:blip r:embed="rId5"/>
          <a:srcRect l="33142" t="18385" r="33179" b="23644"/>
          <a:stretch/>
        </p:blipFill>
        <p:spPr>
          <a:xfrm>
            <a:off x="6745499" y="2100631"/>
            <a:ext cx="1802577" cy="1791292"/>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36" name="テキスト ボックス 35">
            <a:extLst>
              <a:ext uri="{FF2B5EF4-FFF2-40B4-BE49-F238E27FC236}">
                <a16:creationId xmlns:a16="http://schemas.microsoft.com/office/drawing/2014/main" id="{8687B6D9-F77E-4207-9F73-BE5C0DE5C265}"/>
              </a:ext>
            </a:extLst>
          </p:cNvPr>
          <p:cNvSpPr txBox="1"/>
          <p:nvPr/>
        </p:nvSpPr>
        <p:spPr>
          <a:xfrm>
            <a:off x="8184937" y="2203837"/>
            <a:ext cx="1750071" cy="1077218"/>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sz="1600" dirty="0">
                <a:latin typeface="UD デジタル 教科書体 NK-B" panose="02020700000000000000" pitchFamily="18" charset="-128"/>
                <a:ea typeface="UD デジタル 教科書体 NK-B" panose="02020700000000000000" pitchFamily="18" charset="-128"/>
              </a:rPr>
              <a:t>右クリック⇒トリム</a:t>
            </a:r>
            <a:endParaRPr kumimoji="1" lang="en-US" altLang="ja-JP" sz="1600" dirty="0">
              <a:latin typeface="UD デジタル 教科書体 NK-B" panose="02020700000000000000" pitchFamily="18" charset="-128"/>
              <a:ea typeface="UD デジタル 教科書体 NK-B" panose="02020700000000000000" pitchFamily="18" charset="-128"/>
            </a:endParaRPr>
          </a:p>
          <a:p>
            <a:r>
              <a:rPr kumimoji="1" lang="ja-JP" altLang="en-US" sz="1600" dirty="0">
                <a:latin typeface="UD デジタル 教科書体 NK-B" panose="02020700000000000000" pitchFamily="18" charset="-128"/>
                <a:ea typeface="UD デジタル 教科書体 NK-B" panose="02020700000000000000" pitchFamily="18" charset="-128"/>
              </a:rPr>
              <a:t>最初と最後の不要な部分をトリミングする。</a:t>
            </a:r>
          </a:p>
        </p:txBody>
      </p:sp>
      <p:pic>
        <p:nvPicPr>
          <p:cNvPr id="38" name="図 37">
            <a:extLst>
              <a:ext uri="{FF2B5EF4-FFF2-40B4-BE49-F238E27FC236}">
                <a16:creationId xmlns:a16="http://schemas.microsoft.com/office/drawing/2014/main" id="{DD3A8D60-1647-46F4-AE53-3DA47A15FCEC}"/>
              </a:ext>
            </a:extLst>
          </p:cNvPr>
          <p:cNvPicPr>
            <a:picLocks noChangeAspect="1"/>
          </p:cNvPicPr>
          <p:nvPr/>
        </p:nvPicPr>
        <p:blipFill rotWithShape="1">
          <a:blip r:embed="rId6"/>
          <a:srcRect l="52851" t="36530" r="11729" b="30103"/>
          <a:stretch/>
        </p:blipFill>
        <p:spPr>
          <a:xfrm>
            <a:off x="10040583" y="2118507"/>
            <a:ext cx="2094987" cy="1514996"/>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40" name="テキスト ボックス 39">
            <a:extLst>
              <a:ext uri="{FF2B5EF4-FFF2-40B4-BE49-F238E27FC236}">
                <a16:creationId xmlns:a16="http://schemas.microsoft.com/office/drawing/2014/main" id="{37BB4A10-4010-4B70-8AED-C7C04197CEDB}"/>
              </a:ext>
            </a:extLst>
          </p:cNvPr>
          <p:cNvSpPr txBox="1"/>
          <p:nvPr/>
        </p:nvSpPr>
        <p:spPr>
          <a:xfrm>
            <a:off x="10033018" y="3324347"/>
            <a:ext cx="2126798" cy="584775"/>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sz="1600" dirty="0">
                <a:latin typeface="UD デジタル 教科書体 NK-B" panose="02020700000000000000" pitchFamily="18" charset="-128"/>
                <a:ea typeface="UD デジタル 教科書体 NK-B" panose="02020700000000000000" pitchFamily="18" charset="-128"/>
              </a:rPr>
              <a:t>右クリック⇒メディアの</a:t>
            </a:r>
            <a:endParaRPr kumimoji="1" lang="en-US" altLang="ja-JP" sz="1600" dirty="0">
              <a:latin typeface="UD デジタル 教科書体 NK-B" panose="02020700000000000000" pitchFamily="18" charset="-128"/>
              <a:ea typeface="UD デジタル 教科書体 NK-B" panose="02020700000000000000" pitchFamily="18" charset="-128"/>
            </a:endParaRPr>
          </a:p>
          <a:p>
            <a:r>
              <a:rPr kumimoji="1" lang="ja-JP" altLang="en-US" sz="1600" dirty="0">
                <a:latin typeface="UD デジタル 教科書体 NK-B" panose="02020700000000000000" pitchFamily="18" charset="-128"/>
                <a:ea typeface="UD デジタル 教科書体 NK-B" panose="02020700000000000000" pitchFamily="18" charset="-128"/>
              </a:rPr>
              <a:t>保存</a:t>
            </a:r>
          </a:p>
        </p:txBody>
      </p:sp>
      <p:pic>
        <p:nvPicPr>
          <p:cNvPr id="42" name="図 41">
            <a:extLst>
              <a:ext uri="{FF2B5EF4-FFF2-40B4-BE49-F238E27FC236}">
                <a16:creationId xmlns:a16="http://schemas.microsoft.com/office/drawing/2014/main" id="{207F8095-2936-4980-BDD2-401A76024F14}"/>
              </a:ext>
            </a:extLst>
          </p:cNvPr>
          <p:cNvPicPr>
            <a:picLocks noChangeAspect="1"/>
          </p:cNvPicPr>
          <p:nvPr/>
        </p:nvPicPr>
        <p:blipFill rotWithShape="1">
          <a:blip r:embed="rId7"/>
          <a:srcRect l="910" t="4720" r="31736" b="44015"/>
          <a:stretch/>
        </p:blipFill>
        <p:spPr>
          <a:xfrm>
            <a:off x="6745809" y="4375521"/>
            <a:ext cx="3230203" cy="1899989"/>
          </a:xfrm>
          <a:prstGeom prst="rect">
            <a:avLst/>
          </a:prstGeom>
          <a:ln w="19050">
            <a:solidFill>
              <a:schemeClr val="tx1"/>
            </a:solidFill>
          </a:ln>
        </p:spPr>
      </p:pic>
      <p:sp>
        <p:nvSpPr>
          <p:cNvPr id="43" name="テキスト ボックス 42">
            <a:extLst>
              <a:ext uri="{FF2B5EF4-FFF2-40B4-BE49-F238E27FC236}">
                <a16:creationId xmlns:a16="http://schemas.microsoft.com/office/drawing/2014/main" id="{E305E3BA-A90A-41B5-A6B8-4B16661B93D6}"/>
              </a:ext>
            </a:extLst>
          </p:cNvPr>
          <p:cNvSpPr txBox="1"/>
          <p:nvPr/>
        </p:nvSpPr>
        <p:spPr>
          <a:xfrm>
            <a:off x="6792684" y="6183527"/>
            <a:ext cx="3194510" cy="584775"/>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sz="1600" dirty="0">
                <a:latin typeface="UD デジタル 教科書体 NK-B" panose="02020700000000000000" pitchFamily="18" charset="-128"/>
                <a:ea typeface="UD デジタル 教科書体 NK-B" panose="02020700000000000000" pitchFamily="18" charset="-128"/>
              </a:rPr>
              <a:t>ファイル⇒エクスポート⇒ビデオの</a:t>
            </a:r>
            <a:endParaRPr kumimoji="1" lang="en-US" altLang="ja-JP" sz="1600" dirty="0">
              <a:latin typeface="UD デジタル 教科書体 NK-B" panose="02020700000000000000" pitchFamily="18" charset="-128"/>
              <a:ea typeface="UD デジタル 教科書体 NK-B" panose="02020700000000000000" pitchFamily="18" charset="-128"/>
            </a:endParaRPr>
          </a:p>
          <a:p>
            <a:pPr algn="r"/>
            <a:r>
              <a:rPr kumimoji="1" lang="ja-JP" altLang="en-US" sz="1600" dirty="0">
                <a:latin typeface="UD デジタル 教科書体 NK-B" panose="02020700000000000000" pitchFamily="18" charset="-128"/>
                <a:ea typeface="UD デジタル 教科書体 NK-B" panose="02020700000000000000" pitchFamily="18" charset="-128"/>
              </a:rPr>
              <a:t>作成から詳細を設定する</a:t>
            </a:r>
            <a:endParaRPr kumimoji="1" lang="en-US" altLang="ja-JP" sz="1600" dirty="0">
              <a:latin typeface="UD デジタル 教科書体 NK-B" panose="02020700000000000000" pitchFamily="18" charset="-128"/>
              <a:ea typeface="UD デジタル 教科書体 NK-B" panose="02020700000000000000" pitchFamily="18" charset="-128"/>
            </a:endParaRPr>
          </a:p>
        </p:txBody>
      </p:sp>
      <p:pic>
        <p:nvPicPr>
          <p:cNvPr id="44" name="図 43">
            <a:extLst>
              <a:ext uri="{FF2B5EF4-FFF2-40B4-BE49-F238E27FC236}">
                <a16:creationId xmlns:a16="http://schemas.microsoft.com/office/drawing/2014/main" id="{E11D9DCA-0BF6-4248-AD22-94D92EB43B3A}"/>
              </a:ext>
            </a:extLst>
          </p:cNvPr>
          <p:cNvPicPr>
            <a:picLocks noChangeAspect="1"/>
          </p:cNvPicPr>
          <p:nvPr/>
        </p:nvPicPr>
        <p:blipFill rotWithShape="1">
          <a:blip r:embed="rId8"/>
          <a:srcRect l="32037" t="9402" r="28415" b="46150"/>
          <a:stretch/>
        </p:blipFill>
        <p:spPr>
          <a:xfrm>
            <a:off x="10056551" y="4687852"/>
            <a:ext cx="2053875" cy="1538902"/>
          </a:xfrm>
          <a:prstGeom prst="rect">
            <a:avLst/>
          </a:prstGeom>
          <a:ln w="19050">
            <a:solidFill>
              <a:schemeClr val="tx1"/>
            </a:solidFill>
          </a:ln>
        </p:spPr>
      </p:pic>
      <p:sp>
        <p:nvSpPr>
          <p:cNvPr id="55" name="テキスト ボックス 54">
            <a:extLst>
              <a:ext uri="{FF2B5EF4-FFF2-40B4-BE49-F238E27FC236}">
                <a16:creationId xmlns:a16="http://schemas.microsoft.com/office/drawing/2014/main" id="{88B892E0-2820-42F6-8F7B-C017B0C95949}"/>
              </a:ext>
            </a:extLst>
          </p:cNvPr>
          <p:cNvSpPr txBox="1"/>
          <p:nvPr/>
        </p:nvSpPr>
        <p:spPr>
          <a:xfrm>
            <a:off x="10562896" y="6157114"/>
            <a:ext cx="1473440" cy="584775"/>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sz="1600" dirty="0">
                <a:latin typeface="UD デジタル 教科書体 NK-B" panose="02020700000000000000" pitchFamily="18" charset="-128"/>
                <a:ea typeface="UD デジタル 教科書体 NK-B" panose="02020700000000000000" pitchFamily="18" charset="-128"/>
              </a:rPr>
              <a:t>ビデオの作成で保存</a:t>
            </a:r>
            <a:endParaRPr kumimoji="1" lang="en-US" altLang="ja-JP" sz="1600" dirty="0">
              <a:latin typeface="UD デジタル 教科書体 NK-B" panose="02020700000000000000" pitchFamily="18" charset="-128"/>
              <a:ea typeface="UD デジタル 教科書体 NK-B" panose="02020700000000000000" pitchFamily="18" charset="-128"/>
            </a:endParaRPr>
          </a:p>
        </p:txBody>
      </p:sp>
      <p:sp>
        <p:nvSpPr>
          <p:cNvPr id="57" name="四角形: メモ 56">
            <a:extLst>
              <a:ext uri="{FF2B5EF4-FFF2-40B4-BE49-F238E27FC236}">
                <a16:creationId xmlns:a16="http://schemas.microsoft.com/office/drawing/2014/main" id="{3FAA0A02-DB4D-477D-9C64-B9EDD034630B}"/>
              </a:ext>
            </a:extLst>
          </p:cNvPr>
          <p:cNvSpPr/>
          <p:nvPr/>
        </p:nvSpPr>
        <p:spPr>
          <a:xfrm>
            <a:off x="47753" y="4899092"/>
            <a:ext cx="2910278" cy="1899989"/>
          </a:xfrm>
          <a:prstGeom prst="foldedCorner">
            <a:avLst/>
          </a:prstGeom>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dirty="0">
                <a:solidFill>
                  <a:schemeClr val="tx1"/>
                </a:solidFill>
                <a:latin typeface="UD デジタル 教科書体 NK-B" panose="02020700000000000000" pitchFamily="18" charset="-128"/>
                <a:ea typeface="UD デジタル 教科書体 NK-B" panose="02020700000000000000" pitchFamily="18" charset="-128"/>
              </a:rPr>
              <a:t>この後実際にやってみます！</a:t>
            </a:r>
            <a:endParaRPr kumimoji="1" lang="en-US" altLang="ja-JP" sz="1600" dirty="0">
              <a:solidFill>
                <a:schemeClr val="tx1"/>
              </a:solidFill>
              <a:latin typeface="UD デジタル 教科書体 NK-B" panose="02020700000000000000" pitchFamily="18" charset="-128"/>
              <a:ea typeface="UD デジタル 教科書体 NK-B" panose="02020700000000000000" pitchFamily="18" charset="-128"/>
            </a:endParaRPr>
          </a:p>
          <a:p>
            <a:endParaRPr kumimoji="1" lang="en-US" altLang="ja-JP" sz="16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600" dirty="0">
                <a:solidFill>
                  <a:schemeClr val="tx1"/>
                </a:solidFill>
                <a:latin typeface="UD デジタル 教科書体 NK-B" panose="02020700000000000000" pitchFamily="18" charset="-128"/>
                <a:ea typeface="UD デジタル 教科書体 NK-B" panose="02020700000000000000" pitchFamily="18" charset="-128"/>
              </a:rPr>
              <a:t>気になる方はスマホとかで撮影してください。</a:t>
            </a:r>
            <a:endParaRPr kumimoji="1" lang="en-US" altLang="ja-JP" sz="1600" dirty="0">
              <a:solidFill>
                <a:schemeClr val="tx1"/>
              </a:solidFill>
              <a:latin typeface="UD デジタル 教科書体 NK-B" panose="02020700000000000000" pitchFamily="18" charset="-128"/>
              <a:ea typeface="UD デジタル 教科書体 NK-B" panose="02020700000000000000" pitchFamily="18" charset="-128"/>
            </a:endParaRPr>
          </a:p>
          <a:p>
            <a:endParaRPr kumimoji="1" lang="en-US" altLang="ja-JP" sz="16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600" dirty="0">
                <a:solidFill>
                  <a:schemeClr val="tx1"/>
                </a:solidFill>
                <a:latin typeface="UD デジタル 教科書体 NK-B" panose="02020700000000000000" pitchFamily="18" charset="-128"/>
                <a:ea typeface="UD デジタル 教科書体 NK-B" panose="02020700000000000000" pitchFamily="18" charset="-128"/>
              </a:rPr>
              <a:t>作成方法説明動画もあります</a:t>
            </a:r>
            <a:r>
              <a:rPr kumimoji="1" lang="ja-JP" altLang="en-US" sz="1600" dirty="0">
                <a:latin typeface="UD デジタル 教科書体 NK-B" panose="02020700000000000000" pitchFamily="18" charset="-128"/>
                <a:ea typeface="UD デジタル 教科書体 NK-B" panose="02020700000000000000" pitchFamily="18" charset="-128"/>
              </a:rPr>
              <a:t>！</a:t>
            </a:r>
          </a:p>
        </p:txBody>
      </p:sp>
      <p:sp>
        <p:nvSpPr>
          <p:cNvPr id="58" name="円: 塗りつぶしなし 57">
            <a:extLst>
              <a:ext uri="{FF2B5EF4-FFF2-40B4-BE49-F238E27FC236}">
                <a16:creationId xmlns:a16="http://schemas.microsoft.com/office/drawing/2014/main" id="{443BAF69-BDFD-41EB-9A79-CCD8CCE659EA}"/>
              </a:ext>
            </a:extLst>
          </p:cNvPr>
          <p:cNvSpPr/>
          <p:nvPr/>
        </p:nvSpPr>
        <p:spPr>
          <a:xfrm>
            <a:off x="3301256" y="2112364"/>
            <a:ext cx="515806" cy="530941"/>
          </a:xfrm>
          <a:prstGeom prst="donut">
            <a:avLst>
              <a:gd name="adj" fmla="val 1199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59" name="円: 塗りつぶしなし 58">
            <a:extLst>
              <a:ext uri="{FF2B5EF4-FFF2-40B4-BE49-F238E27FC236}">
                <a16:creationId xmlns:a16="http://schemas.microsoft.com/office/drawing/2014/main" id="{D96A32C1-1DE6-4C41-8D19-794988EF7AC2}"/>
              </a:ext>
            </a:extLst>
          </p:cNvPr>
          <p:cNvSpPr/>
          <p:nvPr/>
        </p:nvSpPr>
        <p:spPr>
          <a:xfrm>
            <a:off x="6298569" y="2290307"/>
            <a:ext cx="401426" cy="582162"/>
          </a:xfrm>
          <a:prstGeom prst="donut">
            <a:avLst>
              <a:gd name="adj" fmla="val 12006"/>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0" name="円: 塗りつぶしなし 59">
            <a:extLst>
              <a:ext uri="{FF2B5EF4-FFF2-40B4-BE49-F238E27FC236}">
                <a16:creationId xmlns:a16="http://schemas.microsoft.com/office/drawing/2014/main" id="{116010F3-7759-43A5-93A1-8D27EA54224B}"/>
              </a:ext>
            </a:extLst>
          </p:cNvPr>
          <p:cNvSpPr/>
          <p:nvPr/>
        </p:nvSpPr>
        <p:spPr>
          <a:xfrm>
            <a:off x="6699995" y="3281054"/>
            <a:ext cx="2023722" cy="441949"/>
          </a:xfrm>
          <a:prstGeom prst="donut">
            <a:avLst>
              <a:gd name="adj" fmla="val 12006"/>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1" name="円: 塗りつぶしなし 60">
            <a:extLst>
              <a:ext uri="{FF2B5EF4-FFF2-40B4-BE49-F238E27FC236}">
                <a16:creationId xmlns:a16="http://schemas.microsoft.com/office/drawing/2014/main" id="{C2AA0286-3C9C-4182-A615-1B56EB3FC74A}"/>
              </a:ext>
            </a:extLst>
          </p:cNvPr>
          <p:cNvSpPr/>
          <p:nvPr/>
        </p:nvSpPr>
        <p:spPr>
          <a:xfrm>
            <a:off x="4250760" y="4669089"/>
            <a:ext cx="764241" cy="986402"/>
          </a:xfrm>
          <a:prstGeom prst="donut">
            <a:avLst>
              <a:gd name="adj" fmla="val 829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2" name="円: 塗りつぶしなし 61">
            <a:extLst>
              <a:ext uri="{FF2B5EF4-FFF2-40B4-BE49-F238E27FC236}">
                <a16:creationId xmlns:a16="http://schemas.microsoft.com/office/drawing/2014/main" id="{4486AC76-23C2-4F0D-B377-FAA896CC791D}"/>
              </a:ext>
            </a:extLst>
          </p:cNvPr>
          <p:cNvSpPr/>
          <p:nvPr/>
        </p:nvSpPr>
        <p:spPr>
          <a:xfrm>
            <a:off x="8236043" y="5085606"/>
            <a:ext cx="1746719" cy="666699"/>
          </a:xfrm>
          <a:prstGeom prst="donut">
            <a:avLst>
              <a:gd name="adj" fmla="val 12006"/>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63" name="円: 塗りつぶしなし 62">
            <a:extLst>
              <a:ext uri="{FF2B5EF4-FFF2-40B4-BE49-F238E27FC236}">
                <a16:creationId xmlns:a16="http://schemas.microsoft.com/office/drawing/2014/main" id="{068587A8-1D09-4957-A595-908A17091B0D}"/>
              </a:ext>
            </a:extLst>
          </p:cNvPr>
          <p:cNvSpPr/>
          <p:nvPr/>
        </p:nvSpPr>
        <p:spPr>
          <a:xfrm>
            <a:off x="7180863" y="4716124"/>
            <a:ext cx="1173686" cy="433845"/>
          </a:xfrm>
          <a:prstGeom prst="donut">
            <a:avLst>
              <a:gd name="adj" fmla="val 12006"/>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64" name="円: 塗りつぶしなし 63">
            <a:extLst>
              <a:ext uri="{FF2B5EF4-FFF2-40B4-BE49-F238E27FC236}">
                <a16:creationId xmlns:a16="http://schemas.microsoft.com/office/drawing/2014/main" id="{5A563100-9945-47DA-91C3-01FE98594457}"/>
              </a:ext>
            </a:extLst>
          </p:cNvPr>
          <p:cNvSpPr/>
          <p:nvPr/>
        </p:nvSpPr>
        <p:spPr>
          <a:xfrm>
            <a:off x="10966831" y="2465943"/>
            <a:ext cx="1168739" cy="434964"/>
          </a:xfrm>
          <a:prstGeom prst="donut">
            <a:avLst>
              <a:gd name="adj" fmla="val 11954"/>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5" name="円: 塗りつぶしなし 64">
            <a:extLst>
              <a:ext uri="{FF2B5EF4-FFF2-40B4-BE49-F238E27FC236}">
                <a16:creationId xmlns:a16="http://schemas.microsoft.com/office/drawing/2014/main" id="{FF77F341-B3DE-415D-8E1F-E42D6E4FBA35}"/>
              </a:ext>
            </a:extLst>
          </p:cNvPr>
          <p:cNvSpPr/>
          <p:nvPr/>
        </p:nvSpPr>
        <p:spPr>
          <a:xfrm>
            <a:off x="10193824" y="5690736"/>
            <a:ext cx="487584" cy="584774"/>
          </a:xfrm>
          <a:prstGeom prst="donut">
            <a:avLst>
              <a:gd name="adj" fmla="val 12006"/>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6" name="円: 塗りつぶしなし 65">
            <a:extLst>
              <a:ext uri="{FF2B5EF4-FFF2-40B4-BE49-F238E27FC236}">
                <a16:creationId xmlns:a16="http://schemas.microsoft.com/office/drawing/2014/main" id="{C88FFCA0-71EA-4278-8817-52710BF21D53}"/>
              </a:ext>
            </a:extLst>
          </p:cNvPr>
          <p:cNvSpPr/>
          <p:nvPr/>
        </p:nvSpPr>
        <p:spPr>
          <a:xfrm>
            <a:off x="6697035" y="5837049"/>
            <a:ext cx="544281" cy="369332"/>
          </a:xfrm>
          <a:prstGeom prst="donut">
            <a:avLst>
              <a:gd name="adj" fmla="val 12006"/>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Tree>
    <p:extLst>
      <p:ext uri="{BB962C8B-B14F-4D97-AF65-F5344CB8AC3E}">
        <p14:creationId xmlns:p14="http://schemas.microsoft.com/office/powerpoint/2010/main" val="175868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fade">
                                      <p:cBhvr>
                                        <p:cTn id="23" dur="500"/>
                                        <p:tgtEl>
                                          <p:spTgt spid="5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fade">
                                      <p:cBhvr>
                                        <p:cTn id="26" dur="500"/>
                                        <p:tgtEl>
                                          <p:spTgt spid="5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fade">
                                      <p:cBhvr>
                                        <p:cTn id="42" dur="500"/>
                                        <p:tgtEl>
                                          <p:spTgt spid="60"/>
                                        </p:tgtEl>
                                      </p:cBhvr>
                                    </p:animEffec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500"/>
                                        <p:tgtEl>
                                          <p:spTgt spid="3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64"/>
                                        </p:tgtEl>
                                        <p:attrNameLst>
                                          <p:attrName>style.visibility</p:attrName>
                                        </p:attrNameLst>
                                      </p:cBhvr>
                                      <p:to>
                                        <p:strVal val="visible"/>
                                      </p:to>
                                    </p:set>
                                    <p:animEffect transition="in" filter="fade">
                                      <p:cBhvr>
                                        <p:cTn id="58" dur="500"/>
                                        <p:tgtEl>
                                          <p:spTgt spid="64"/>
                                        </p:tgtEl>
                                      </p:cBhvr>
                                    </p:animEffect>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fade">
                                      <p:cBhvr>
                                        <p:cTn id="62" dur="500"/>
                                        <p:tgtEl>
                                          <p:spTgt spid="4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500"/>
                                        <p:tgtEl>
                                          <p:spTgt spid="3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61"/>
                                        </p:tgtEl>
                                        <p:attrNameLst>
                                          <p:attrName>style.visibility</p:attrName>
                                        </p:attrNameLst>
                                      </p:cBhvr>
                                      <p:to>
                                        <p:strVal val="visible"/>
                                      </p:to>
                                    </p:set>
                                    <p:animEffect transition="in" filter="fade">
                                      <p:cBhvr>
                                        <p:cTn id="74" dur="500"/>
                                        <p:tgtEl>
                                          <p:spTgt spid="61"/>
                                        </p:tgtEl>
                                      </p:cBhvr>
                                    </p:animEffect>
                                  </p:childTnLst>
                                </p:cTn>
                              </p:par>
                            </p:childTnLst>
                          </p:cTn>
                        </p:par>
                        <p:par>
                          <p:cTn id="75" fill="hold">
                            <p:stCondLst>
                              <p:cond delay="1000"/>
                            </p:stCondLst>
                            <p:childTnLst>
                              <p:par>
                                <p:cTn id="76" presetID="10" presetClass="entr" presetSubtype="0" fill="hold" grpId="0" nodeType="after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fade">
                                      <p:cBhvr>
                                        <p:cTn id="78" dur="500"/>
                                        <p:tgtEl>
                                          <p:spTgt spid="31"/>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fade">
                                      <p:cBhvr>
                                        <p:cTn id="83" dur="500"/>
                                        <p:tgtEl>
                                          <p:spTgt spid="28"/>
                                        </p:tgtEl>
                                      </p:cBhvr>
                                    </p:animEffect>
                                  </p:childTnLst>
                                </p:cTn>
                              </p:par>
                            </p:childTnLst>
                          </p:cTn>
                        </p:par>
                        <p:par>
                          <p:cTn id="84" fill="hold">
                            <p:stCondLst>
                              <p:cond delay="500"/>
                            </p:stCondLst>
                            <p:childTnLst>
                              <p:par>
                                <p:cTn id="85" presetID="10" presetClass="entr" presetSubtype="0" fill="hold" nodeType="after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500"/>
                                        <p:tgtEl>
                                          <p:spTgt spid="42"/>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63"/>
                                        </p:tgtEl>
                                        <p:attrNameLst>
                                          <p:attrName>style.visibility</p:attrName>
                                        </p:attrNameLst>
                                      </p:cBhvr>
                                      <p:to>
                                        <p:strVal val="visible"/>
                                      </p:to>
                                    </p:set>
                                    <p:animEffect transition="in" filter="fade">
                                      <p:cBhvr>
                                        <p:cTn id="90" dur="500"/>
                                        <p:tgtEl>
                                          <p:spTgt spid="63"/>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62"/>
                                        </p:tgtEl>
                                        <p:attrNameLst>
                                          <p:attrName>style.visibility</p:attrName>
                                        </p:attrNameLst>
                                      </p:cBhvr>
                                      <p:to>
                                        <p:strVal val="visible"/>
                                      </p:to>
                                    </p:set>
                                    <p:animEffect transition="in" filter="fade">
                                      <p:cBhvr>
                                        <p:cTn id="93" dur="500"/>
                                        <p:tgtEl>
                                          <p:spTgt spid="62"/>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66"/>
                                        </p:tgtEl>
                                        <p:attrNameLst>
                                          <p:attrName>style.visibility</p:attrName>
                                        </p:attrNameLst>
                                      </p:cBhvr>
                                      <p:to>
                                        <p:strVal val="visible"/>
                                      </p:to>
                                    </p:set>
                                    <p:animEffect transition="in" filter="fade">
                                      <p:cBhvr>
                                        <p:cTn id="96" dur="500"/>
                                        <p:tgtEl>
                                          <p:spTgt spid="66"/>
                                        </p:tgtEl>
                                      </p:cBhvr>
                                    </p:animEffect>
                                  </p:childTnLst>
                                </p:cTn>
                              </p:par>
                            </p:childTnLst>
                          </p:cTn>
                        </p:par>
                        <p:par>
                          <p:cTn id="97" fill="hold">
                            <p:stCondLst>
                              <p:cond delay="1000"/>
                            </p:stCondLst>
                            <p:childTnLst>
                              <p:par>
                                <p:cTn id="98" presetID="10" presetClass="entr" presetSubtype="0" fill="hold" grpId="0" nodeType="afterEffect">
                                  <p:stCondLst>
                                    <p:cond delay="0"/>
                                  </p:stCondLst>
                                  <p:childTnLst>
                                    <p:set>
                                      <p:cBhvr>
                                        <p:cTn id="99" dur="1" fill="hold">
                                          <p:stCondLst>
                                            <p:cond delay="0"/>
                                          </p:stCondLst>
                                        </p:cTn>
                                        <p:tgtEl>
                                          <p:spTgt spid="43"/>
                                        </p:tgtEl>
                                        <p:attrNameLst>
                                          <p:attrName>style.visibility</p:attrName>
                                        </p:attrNameLst>
                                      </p:cBhvr>
                                      <p:to>
                                        <p:strVal val="visible"/>
                                      </p:to>
                                    </p:set>
                                    <p:animEffect transition="in" filter="fade">
                                      <p:cBhvr>
                                        <p:cTn id="100" dur="500"/>
                                        <p:tgtEl>
                                          <p:spTgt spid="43"/>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29"/>
                                        </p:tgtEl>
                                        <p:attrNameLst>
                                          <p:attrName>style.visibility</p:attrName>
                                        </p:attrNameLst>
                                      </p:cBhvr>
                                      <p:to>
                                        <p:strVal val="visible"/>
                                      </p:to>
                                    </p:set>
                                    <p:animEffect transition="in" filter="fade">
                                      <p:cBhvr>
                                        <p:cTn id="105" dur="500"/>
                                        <p:tgtEl>
                                          <p:spTgt spid="29"/>
                                        </p:tgtEl>
                                      </p:cBhvr>
                                    </p:animEffect>
                                  </p:childTnLst>
                                </p:cTn>
                              </p:par>
                            </p:childTnLst>
                          </p:cTn>
                        </p:par>
                        <p:par>
                          <p:cTn id="106" fill="hold">
                            <p:stCondLst>
                              <p:cond delay="500"/>
                            </p:stCondLst>
                            <p:childTnLst>
                              <p:par>
                                <p:cTn id="107" presetID="10" presetClass="entr" presetSubtype="0" fill="hold" nodeType="afterEffect">
                                  <p:stCondLst>
                                    <p:cond delay="0"/>
                                  </p:stCondLst>
                                  <p:childTnLst>
                                    <p:set>
                                      <p:cBhvr>
                                        <p:cTn id="108" dur="1" fill="hold">
                                          <p:stCondLst>
                                            <p:cond delay="0"/>
                                          </p:stCondLst>
                                        </p:cTn>
                                        <p:tgtEl>
                                          <p:spTgt spid="44"/>
                                        </p:tgtEl>
                                        <p:attrNameLst>
                                          <p:attrName>style.visibility</p:attrName>
                                        </p:attrNameLst>
                                      </p:cBhvr>
                                      <p:to>
                                        <p:strVal val="visible"/>
                                      </p:to>
                                    </p:set>
                                    <p:animEffect transition="in" filter="fade">
                                      <p:cBhvr>
                                        <p:cTn id="109" dur="500"/>
                                        <p:tgtEl>
                                          <p:spTgt spid="44"/>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65"/>
                                        </p:tgtEl>
                                        <p:attrNameLst>
                                          <p:attrName>style.visibility</p:attrName>
                                        </p:attrNameLst>
                                      </p:cBhvr>
                                      <p:to>
                                        <p:strVal val="visible"/>
                                      </p:to>
                                    </p:set>
                                    <p:animEffect transition="in" filter="fade">
                                      <p:cBhvr>
                                        <p:cTn id="112" dur="500"/>
                                        <p:tgtEl>
                                          <p:spTgt spid="65"/>
                                        </p:tgtEl>
                                      </p:cBhvr>
                                    </p:animEffect>
                                  </p:childTnLst>
                                </p:cTn>
                              </p:par>
                            </p:childTnLst>
                          </p:cTn>
                        </p:par>
                        <p:par>
                          <p:cTn id="113" fill="hold">
                            <p:stCondLst>
                              <p:cond delay="1000"/>
                            </p:stCondLst>
                            <p:childTnLst>
                              <p:par>
                                <p:cTn id="114" presetID="10" presetClass="entr" presetSubtype="0" fill="hold" grpId="0" nodeType="afterEffect">
                                  <p:stCondLst>
                                    <p:cond delay="0"/>
                                  </p:stCondLst>
                                  <p:childTnLst>
                                    <p:set>
                                      <p:cBhvr>
                                        <p:cTn id="115" dur="1" fill="hold">
                                          <p:stCondLst>
                                            <p:cond delay="0"/>
                                          </p:stCondLst>
                                        </p:cTn>
                                        <p:tgtEl>
                                          <p:spTgt spid="55"/>
                                        </p:tgtEl>
                                        <p:attrNameLst>
                                          <p:attrName>style.visibility</p:attrName>
                                        </p:attrNameLst>
                                      </p:cBhvr>
                                      <p:to>
                                        <p:strVal val="visible"/>
                                      </p:to>
                                    </p:set>
                                    <p:animEffect transition="in" filter="fade">
                                      <p:cBhvr>
                                        <p:cTn id="116" dur="500"/>
                                        <p:tgtEl>
                                          <p:spTgt spid="55"/>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57"/>
                                        </p:tgtEl>
                                        <p:attrNameLst>
                                          <p:attrName>style.visibility</p:attrName>
                                        </p:attrNameLst>
                                      </p:cBhvr>
                                      <p:to>
                                        <p:strVal val="visible"/>
                                      </p:to>
                                    </p:set>
                                    <p:animEffect transition="in" filter="fade">
                                      <p:cBhvr>
                                        <p:cTn id="121"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animBg="1"/>
      <p:bldP spid="21" grpId="0" animBg="1"/>
      <p:bldP spid="23" grpId="0" animBg="1"/>
      <p:bldP spid="26" grpId="0" animBg="1"/>
      <p:bldP spid="27" grpId="0" animBg="1"/>
      <p:bldP spid="28" grpId="0" animBg="1"/>
      <p:bldP spid="29" grpId="0" animBg="1"/>
      <p:bldP spid="31" grpId="0" animBg="1"/>
      <p:bldP spid="36" grpId="0" animBg="1"/>
      <p:bldP spid="40" grpId="0" animBg="1"/>
      <p:bldP spid="43" grpId="0" animBg="1"/>
      <p:bldP spid="55"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2F4644-6F2B-4774-B77E-D1D49E09E71D}"/>
              </a:ext>
            </a:extLst>
          </p:cNvPr>
          <p:cNvSpPr>
            <a:spLocks noGrp="1"/>
          </p:cNvSpPr>
          <p:nvPr>
            <p:ph type="title"/>
          </p:nvPr>
        </p:nvSpPr>
        <p:spPr>
          <a:xfrm>
            <a:off x="145292" y="79899"/>
            <a:ext cx="5421006" cy="461351"/>
          </a:xfrm>
        </p:spPr>
        <p:txBody>
          <a:bodyPr>
            <a:normAutofit fontScale="90000"/>
          </a:bodyPr>
          <a:lstStyle/>
          <a:p>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３　動画作成のしかた　</a:t>
            </a:r>
            <a:br>
              <a:rPr lang="ja-JP" altLang="en-US" dirty="0">
                <a:latin typeface="HGP創英角ｺﾞｼｯｸUB" panose="020B0900000000000000" pitchFamily="50" charset="-128"/>
                <a:ea typeface="HGP創英角ｺﾞｼｯｸUB" panose="020B0900000000000000" pitchFamily="50" charset="-128"/>
              </a:rPr>
            </a:b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3" name="コンテンツ プレースホルダー 2">
            <a:extLst>
              <a:ext uri="{FF2B5EF4-FFF2-40B4-BE49-F238E27FC236}">
                <a16:creationId xmlns:a16="http://schemas.microsoft.com/office/drawing/2014/main" id="{77474419-5C6E-44BD-A7E8-BBDA73221773}"/>
              </a:ext>
            </a:extLst>
          </p:cNvPr>
          <p:cNvSpPr>
            <a:spLocks noGrp="1"/>
          </p:cNvSpPr>
          <p:nvPr>
            <p:ph idx="1"/>
          </p:nvPr>
        </p:nvSpPr>
        <p:spPr>
          <a:xfrm>
            <a:off x="1451579" y="1667933"/>
            <a:ext cx="10089392" cy="3782956"/>
          </a:xfrm>
          <a:solidFill>
            <a:schemeClr val="bg2"/>
          </a:solidFill>
        </p:spPr>
        <p:txBody>
          <a:bodyPr>
            <a:normAutofit/>
          </a:bodyPr>
          <a:lstStyle/>
          <a:p>
            <a:pPr marL="0" indent="0">
              <a:buNone/>
            </a:pPr>
            <a:endParaRPr kumimoji="1" lang="ja-JP" altLang="en-US" sz="3600" dirty="0">
              <a:latin typeface="ＭＳ ゴシック" panose="020B0609070205080204" pitchFamily="49" charset="-128"/>
              <a:ea typeface="ＭＳ ゴシック" panose="020B0609070205080204" pitchFamily="49" charset="-128"/>
            </a:endParaRPr>
          </a:p>
        </p:txBody>
      </p:sp>
      <p:grpSp>
        <p:nvGrpSpPr>
          <p:cNvPr id="16" name="グループ化 15">
            <a:extLst>
              <a:ext uri="{FF2B5EF4-FFF2-40B4-BE49-F238E27FC236}">
                <a16:creationId xmlns:a16="http://schemas.microsoft.com/office/drawing/2014/main" id="{46CBE786-7AA4-4A2B-A5A2-E10C5811E8D1}"/>
              </a:ext>
            </a:extLst>
          </p:cNvPr>
          <p:cNvGrpSpPr/>
          <p:nvPr/>
        </p:nvGrpSpPr>
        <p:grpSpPr>
          <a:xfrm>
            <a:off x="441989" y="629194"/>
            <a:ext cx="11308021" cy="639936"/>
            <a:chOff x="441989" y="629194"/>
            <a:chExt cx="11308021" cy="639936"/>
          </a:xfrm>
          <a:solidFill>
            <a:srgbClr val="FFCC99"/>
          </a:solidFill>
        </p:grpSpPr>
        <p:sp>
          <p:nvSpPr>
            <p:cNvPr id="8" name="矢印: 山形 7">
              <a:extLst>
                <a:ext uri="{FF2B5EF4-FFF2-40B4-BE49-F238E27FC236}">
                  <a16:creationId xmlns:a16="http://schemas.microsoft.com/office/drawing/2014/main" id="{AC619696-D0E5-4F59-8BC5-5A24B2F4E83A}"/>
                </a:ext>
              </a:extLst>
            </p:cNvPr>
            <p:cNvSpPr/>
            <p:nvPr/>
          </p:nvSpPr>
          <p:spPr>
            <a:xfrm>
              <a:off x="441989" y="629938"/>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①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google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アカウント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9" name="矢印: 山形 8">
              <a:extLst>
                <a:ext uri="{FF2B5EF4-FFF2-40B4-BE49-F238E27FC236}">
                  <a16:creationId xmlns:a16="http://schemas.microsoft.com/office/drawing/2014/main" id="{D5A62E8B-6B6D-4EB1-BA46-26062283D3DF}"/>
                </a:ext>
              </a:extLst>
            </p:cNvPr>
            <p:cNvSpPr/>
            <p:nvPr/>
          </p:nvSpPr>
          <p:spPr>
            <a:xfrm>
              <a:off x="3228340"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②　動画を作成する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0" name="矢印: 山形 9">
              <a:extLst>
                <a:ext uri="{FF2B5EF4-FFF2-40B4-BE49-F238E27FC236}">
                  <a16:creationId xmlns:a16="http://schemas.microsoft.com/office/drawing/2014/main" id="{347412D4-C9D4-48C9-B5AF-37CFD90FEC56}"/>
                </a:ext>
              </a:extLst>
            </p:cNvPr>
            <p:cNvSpPr/>
            <p:nvPr/>
          </p:nvSpPr>
          <p:spPr>
            <a:xfrm>
              <a:off x="6012329" y="629194"/>
              <a:ext cx="2919843" cy="639192"/>
            </a:xfrm>
            <a:prstGeom prst="chevron">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③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YouTube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にアップ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1" name="矢印: 山形 10">
              <a:extLst>
                <a:ext uri="{FF2B5EF4-FFF2-40B4-BE49-F238E27FC236}">
                  <a16:creationId xmlns:a16="http://schemas.microsoft.com/office/drawing/2014/main" id="{1AFF24F0-9646-4847-A690-2734E90F5C4D}"/>
                </a:ext>
              </a:extLst>
            </p:cNvPr>
            <p:cNvSpPr/>
            <p:nvPr/>
          </p:nvSpPr>
          <p:spPr>
            <a:xfrm>
              <a:off x="8830167"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④　</a:t>
              </a:r>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ホームページや</a:t>
              </a:r>
              <a:endParaRPr lang="en-US" altLang="ja-JP" sz="1500"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　　 一斉メールで配信する</a:t>
              </a:r>
              <a:endParaRPr kumimoji="1" lang="ja-JP" altLang="en-US" sz="1500" dirty="0">
                <a:solidFill>
                  <a:schemeClr val="tx1"/>
                </a:solidFill>
                <a:latin typeface="HGP創英角ｺﾞｼｯｸUB" panose="020B0900000000000000" pitchFamily="50" charset="-128"/>
                <a:ea typeface="HGP創英角ｺﾞｼｯｸUB" panose="020B0900000000000000" pitchFamily="50" charset="-128"/>
              </a:endParaRPr>
            </a:p>
          </p:txBody>
        </p:sp>
      </p:grpSp>
      <p:pic>
        <p:nvPicPr>
          <p:cNvPr id="13" name="図 12"/>
          <p:cNvPicPr/>
          <p:nvPr/>
        </p:nvPicPr>
        <p:blipFill rotWithShape="1">
          <a:blip r:embed="rId2"/>
          <a:srcRect t="-4652" r="1476" b="17126"/>
          <a:stretch/>
        </p:blipFill>
        <p:spPr>
          <a:xfrm>
            <a:off x="359502" y="1033778"/>
            <a:ext cx="11181469" cy="5722349"/>
          </a:xfrm>
          <a:prstGeom prst="rect">
            <a:avLst/>
          </a:prstGeom>
        </p:spPr>
      </p:pic>
      <p:sp>
        <p:nvSpPr>
          <p:cNvPr id="14" name="角丸四角形吹き出し 13"/>
          <p:cNvSpPr/>
          <p:nvPr/>
        </p:nvSpPr>
        <p:spPr>
          <a:xfrm>
            <a:off x="6607277" y="2440858"/>
            <a:ext cx="2551123" cy="494236"/>
          </a:xfrm>
          <a:prstGeom prst="wedgeRoundRectCallout">
            <a:avLst>
              <a:gd name="adj1" fmla="val 76188"/>
              <a:gd name="adj2" fmla="val -57515"/>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HGS創英角ｺﾞｼｯｸUB" panose="020B0900000000000000" pitchFamily="50" charset="-128"/>
                <a:ea typeface="HGS創英角ｺﾞｼｯｸUB" panose="020B0900000000000000" pitchFamily="50" charset="-128"/>
              </a:rPr>
              <a:t>②　クリックする。</a:t>
            </a:r>
          </a:p>
        </p:txBody>
      </p:sp>
      <p:sp>
        <p:nvSpPr>
          <p:cNvPr id="15" name="正方形/長方形 14"/>
          <p:cNvSpPr/>
          <p:nvPr/>
        </p:nvSpPr>
        <p:spPr>
          <a:xfrm>
            <a:off x="9704438" y="2241755"/>
            <a:ext cx="398207" cy="398206"/>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角丸四角形吹き出し 16"/>
          <p:cNvSpPr/>
          <p:nvPr/>
        </p:nvSpPr>
        <p:spPr>
          <a:xfrm>
            <a:off x="9158400" y="3657051"/>
            <a:ext cx="2216104" cy="475802"/>
          </a:xfrm>
          <a:prstGeom prst="wedgeRoundRectCallout">
            <a:avLst>
              <a:gd name="adj1" fmla="val -17984"/>
              <a:gd name="adj2" fmla="val -196196"/>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HGS創英角ｺﾞｼｯｸUB" panose="020B0900000000000000" pitchFamily="50" charset="-128"/>
                <a:ea typeface="HGS創英角ｺﾞｼｯｸUB" panose="020B0900000000000000" pitchFamily="50" charset="-128"/>
              </a:rPr>
              <a:t>②　クリックする。</a:t>
            </a:r>
          </a:p>
        </p:txBody>
      </p:sp>
      <p:sp>
        <p:nvSpPr>
          <p:cNvPr id="18" name="正方形/長方形 17"/>
          <p:cNvSpPr/>
          <p:nvPr/>
        </p:nvSpPr>
        <p:spPr>
          <a:xfrm>
            <a:off x="10990935" y="2241755"/>
            <a:ext cx="398207" cy="398206"/>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11082812" y="1566470"/>
            <a:ext cx="330910" cy="388374"/>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9704439" y="2640558"/>
            <a:ext cx="1684704" cy="398206"/>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角丸四角形吹き出し 20"/>
          <p:cNvSpPr/>
          <p:nvPr/>
        </p:nvSpPr>
        <p:spPr>
          <a:xfrm>
            <a:off x="8932171" y="187775"/>
            <a:ext cx="3157389" cy="758201"/>
          </a:xfrm>
          <a:prstGeom prst="wedgeRoundRectCallout">
            <a:avLst>
              <a:gd name="adj1" fmla="val 17566"/>
              <a:gd name="adj2" fmla="val 238057"/>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HGS創英角ｺﾞｼｯｸUB" panose="020B0900000000000000" pitchFamily="50" charset="-128"/>
                <a:ea typeface="HGS創英角ｺﾞｼｯｸUB" panose="020B0900000000000000" pitchFamily="50" charset="-128"/>
              </a:rPr>
              <a:t>①　アカウントを確認する。</a:t>
            </a:r>
            <a:endParaRPr kumimoji="1" lang="en-US" altLang="ja-JP" dirty="0">
              <a:solidFill>
                <a:schemeClr val="tx1"/>
              </a:solidFill>
              <a:latin typeface="HGS創英角ｺﾞｼｯｸUB" panose="020B0900000000000000" pitchFamily="50" charset="-128"/>
              <a:ea typeface="HGS創英角ｺﾞｼｯｸUB" panose="020B0900000000000000" pitchFamily="50" charset="-128"/>
            </a:endParaRPr>
          </a:p>
          <a:p>
            <a:r>
              <a:rPr kumimoji="1" lang="en-US" altLang="ja-JP" sz="1600" dirty="0">
                <a:solidFill>
                  <a:schemeClr val="tx1"/>
                </a:solidFill>
                <a:latin typeface="HGS創英角ｺﾞｼｯｸUB" panose="020B0900000000000000" pitchFamily="50" charset="-128"/>
                <a:ea typeface="HGS創英角ｺﾞｼｯｸUB" panose="020B0900000000000000" pitchFamily="50" charset="-128"/>
              </a:rPr>
              <a:t>※</a:t>
            </a:r>
            <a:r>
              <a:rPr kumimoji="1" lang="ja-JP" altLang="en-US" sz="1600" dirty="0">
                <a:solidFill>
                  <a:schemeClr val="tx1"/>
                </a:solidFill>
                <a:latin typeface="HGS創英角ｺﾞｼｯｸUB" panose="020B0900000000000000" pitchFamily="50" charset="-128"/>
                <a:ea typeface="HGS創英角ｺﾞｼｯｸUB" panose="020B0900000000000000" pitchFamily="50" charset="-128"/>
              </a:rPr>
              <a:t>　ちがっていたらクリックし</a:t>
            </a:r>
            <a:endParaRPr kumimoji="1" lang="en-US" altLang="ja-JP" sz="1600" dirty="0">
              <a:solidFill>
                <a:schemeClr val="tx1"/>
              </a:solidFill>
              <a:latin typeface="HGS創英角ｺﾞｼｯｸUB" panose="020B0900000000000000" pitchFamily="50" charset="-128"/>
              <a:ea typeface="HGS創英角ｺﾞｼｯｸUB" panose="020B0900000000000000" pitchFamily="50" charset="-128"/>
            </a:endParaRPr>
          </a:p>
          <a:p>
            <a:r>
              <a:rPr kumimoji="1" lang="ja-JP" altLang="en-US" sz="1600" dirty="0">
                <a:solidFill>
                  <a:schemeClr val="tx1"/>
                </a:solidFill>
                <a:latin typeface="HGS創英角ｺﾞｼｯｸUB" panose="020B0900000000000000" pitchFamily="50" charset="-128"/>
                <a:ea typeface="HGS創英角ｺﾞｼｯｸUB" panose="020B0900000000000000" pitchFamily="50" charset="-128"/>
              </a:rPr>
              <a:t>　</a:t>
            </a:r>
            <a:r>
              <a:rPr kumimoji="1" lang="ja-JP" altLang="en-US" sz="1600" dirty="0" err="1">
                <a:solidFill>
                  <a:schemeClr val="tx1"/>
                </a:solidFill>
                <a:latin typeface="HGS創英角ｺﾞｼｯｸUB" panose="020B0900000000000000" pitchFamily="50" charset="-128"/>
                <a:ea typeface="HGS創英角ｺﾞｼｯｸUB" panose="020B0900000000000000" pitchFamily="50" charset="-128"/>
              </a:rPr>
              <a:t>て</a:t>
            </a:r>
            <a:r>
              <a:rPr kumimoji="1" lang="ja-JP" altLang="en-US" sz="1600" dirty="0">
                <a:solidFill>
                  <a:schemeClr val="tx1"/>
                </a:solidFill>
                <a:latin typeface="HGS創英角ｺﾞｼｯｸUB" panose="020B0900000000000000" pitchFamily="50" charset="-128"/>
                <a:ea typeface="HGS創英角ｺﾞｼｯｸUB" panose="020B0900000000000000" pitchFamily="50" charset="-128"/>
              </a:rPr>
              <a:t>ログインする</a:t>
            </a:r>
          </a:p>
        </p:txBody>
      </p:sp>
    </p:spTree>
    <p:extLst>
      <p:ext uri="{BB962C8B-B14F-4D97-AF65-F5344CB8AC3E}">
        <p14:creationId xmlns:p14="http://schemas.microsoft.com/office/powerpoint/2010/main" val="2187766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2F4644-6F2B-4774-B77E-D1D49E09E71D}"/>
              </a:ext>
            </a:extLst>
          </p:cNvPr>
          <p:cNvSpPr>
            <a:spLocks noGrp="1"/>
          </p:cNvSpPr>
          <p:nvPr>
            <p:ph type="title"/>
          </p:nvPr>
        </p:nvSpPr>
        <p:spPr>
          <a:xfrm>
            <a:off x="145292" y="79899"/>
            <a:ext cx="5421006" cy="461351"/>
          </a:xfrm>
        </p:spPr>
        <p:txBody>
          <a:bodyPr>
            <a:normAutofit fontScale="90000"/>
          </a:bodyPr>
          <a:lstStyle/>
          <a:p>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３　動画作成のしかた　</a:t>
            </a:r>
            <a:br>
              <a:rPr lang="ja-JP" altLang="en-US" dirty="0">
                <a:latin typeface="HGP創英角ｺﾞｼｯｸUB" panose="020B0900000000000000" pitchFamily="50" charset="-128"/>
                <a:ea typeface="HGP創英角ｺﾞｼｯｸUB" panose="020B0900000000000000" pitchFamily="50" charset="-128"/>
              </a:rPr>
            </a:b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3" name="コンテンツ プレースホルダー 2">
            <a:extLst>
              <a:ext uri="{FF2B5EF4-FFF2-40B4-BE49-F238E27FC236}">
                <a16:creationId xmlns:a16="http://schemas.microsoft.com/office/drawing/2014/main" id="{77474419-5C6E-44BD-A7E8-BBDA73221773}"/>
              </a:ext>
            </a:extLst>
          </p:cNvPr>
          <p:cNvSpPr>
            <a:spLocks noGrp="1"/>
          </p:cNvSpPr>
          <p:nvPr>
            <p:ph idx="1"/>
          </p:nvPr>
        </p:nvSpPr>
        <p:spPr>
          <a:xfrm>
            <a:off x="1451579" y="1667933"/>
            <a:ext cx="10089392" cy="3782956"/>
          </a:xfrm>
          <a:solidFill>
            <a:schemeClr val="bg2"/>
          </a:solidFill>
        </p:spPr>
        <p:txBody>
          <a:bodyPr>
            <a:normAutofit/>
          </a:bodyPr>
          <a:lstStyle/>
          <a:p>
            <a:pPr marL="0" indent="0">
              <a:buNone/>
            </a:pPr>
            <a:endParaRPr kumimoji="1" lang="ja-JP" altLang="en-US" sz="3600" dirty="0">
              <a:latin typeface="ＭＳ ゴシック" panose="020B0609070205080204" pitchFamily="49" charset="-128"/>
              <a:ea typeface="ＭＳ ゴシック" panose="020B0609070205080204" pitchFamily="49" charset="-128"/>
            </a:endParaRPr>
          </a:p>
        </p:txBody>
      </p:sp>
      <p:grpSp>
        <p:nvGrpSpPr>
          <p:cNvPr id="16" name="グループ化 15">
            <a:extLst>
              <a:ext uri="{FF2B5EF4-FFF2-40B4-BE49-F238E27FC236}">
                <a16:creationId xmlns:a16="http://schemas.microsoft.com/office/drawing/2014/main" id="{46CBE786-7AA4-4A2B-A5A2-E10C5811E8D1}"/>
              </a:ext>
            </a:extLst>
          </p:cNvPr>
          <p:cNvGrpSpPr/>
          <p:nvPr/>
        </p:nvGrpSpPr>
        <p:grpSpPr>
          <a:xfrm>
            <a:off x="441989" y="629194"/>
            <a:ext cx="11308021" cy="639936"/>
            <a:chOff x="441989" y="629194"/>
            <a:chExt cx="11308021" cy="639936"/>
          </a:xfrm>
          <a:solidFill>
            <a:srgbClr val="FFCC99"/>
          </a:solidFill>
        </p:grpSpPr>
        <p:sp>
          <p:nvSpPr>
            <p:cNvPr id="8" name="矢印: 山形 7">
              <a:extLst>
                <a:ext uri="{FF2B5EF4-FFF2-40B4-BE49-F238E27FC236}">
                  <a16:creationId xmlns:a16="http://schemas.microsoft.com/office/drawing/2014/main" id="{AC619696-D0E5-4F59-8BC5-5A24B2F4E83A}"/>
                </a:ext>
              </a:extLst>
            </p:cNvPr>
            <p:cNvSpPr/>
            <p:nvPr/>
          </p:nvSpPr>
          <p:spPr>
            <a:xfrm>
              <a:off x="441989" y="629938"/>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①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google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アカウント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9" name="矢印: 山形 8">
              <a:extLst>
                <a:ext uri="{FF2B5EF4-FFF2-40B4-BE49-F238E27FC236}">
                  <a16:creationId xmlns:a16="http://schemas.microsoft.com/office/drawing/2014/main" id="{D5A62E8B-6B6D-4EB1-BA46-26062283D3DF}"/>
                </a:ext>
              </a:extLst>
            </p:cNvPr>
            <p:cNvSpPr/>
            <p:nvPr/>
          </p:nvSpPr>
          <p:spPr>
            <a:xfrm>
              <a:off x="3228340"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②　動画を作成する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0" name="矢印: 山形 9">
              <a:extLst>
                <a:ext uri="{FF2B5EF4-FFF2-40B4-BE49-F238E27FC236}">
                  <a16:creationId xmlns:a16="http://schemas.microsoft.com/office/drawing/2014/main" id="{347412D4-C9D4-48C9-B5AF-37CFD90FEC56}"/>
                </a:ext>
              </a:extLst>
            </p:cNvPr>
            <p:cNvSpPr/>
            <p:nvPr/>
          </p:nvSpPr>
          <p:spPr>
            <a:xfrm>
              <a:off x="6012329" y="629194"/>
              <a:ext cx="2919843" cy="639192"/>
            </a:xfrm>
            <a:prstGeom prst="chevron">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③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YouTube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にアップ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1" name="矢印: 山形 10">
              <a:extLst>
                <a:ext uri="{FF2B5EF4-FFF2-40B4-BE49-F238E27FC236}">
                  <a16:creationId xmlns:a16="http://schemas.microsoft.com/office/drawing/2014/main" id="{1AFF24F0-9646-4847-A690-2734E90F5C4D}"/>
                </a:ext>
              </a:extLst>
            </p:cNvPr>
            <p:cNvSpPr/>
            <p:nvPr/>
          </p:nvSpPr>
          <p:spPr>
            <a:xfrm>
              <a:off x="8830167"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④　</a:t>
              </a:r>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ホームページや</a:t>
              </a:r>
              <a:endParaRPr lang="en-US" altLang="ja-JP" sz="1500"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　　 一斉メールで配信する</a:t>
              </a:r>
              <a:endParaRPr kumimoji="1" lang="ja-JP" altLang="en-US" sz="1500" dirty="0">
                <a:solidFill>
                  <a:schemeClr val="tx1"/>
                </a:solidFill>
                <a:latin typeface="HGP創英角ｺﾞｼｯｸUB" panose="020B0900000000000000" pitchFamily="50" charset="-128"/>
                <a:ea typeface="HGP創英角ｺﾞｼｯｸUB" panose="020B0900000000000000" pitchFamily="50" charset="-128"/>
              </a:endParaRPr>
            </a:p>
          </p:txBody>
        </p:sp>
      </p:grpSp>
      <p:pic>
        <p:nvPicPr>
          <p:cNvPr id="22" name="図 21"/>
          <p:cNvPicPr/>
          <p:nvPr/>
        </p:nvPicPr>
        <p:blipFill rotWithShape="1">
          <a:blip r:embed="rId2"/>
          <a:srcRect t="8950" b="7493"/>
          <a:stretch/>
        </p:blipFill>
        <p:spPr>
          <a:xfrm>
            <a:off x="145292" y="1387395"/>
            <a:ext cx="11933785" cy="5325238"/>
          </a:xfrm>
          <a:prstGeom prst="rect">
            <a:avLst/>
          </a:prstGeom>
        </p:spPr>
      </p:pic>
      <p:sp>
        <p:nvSpPr>
          <p:cNvPr id="14" name="角丸四角形吹き出し 13"/>
          <p:cNvSpPr/>
          <p:nvPr/>
        </p:nvSpPr>
        <p:spPr>
          <a:xfrm>
            <a:off x="441989" y="5029201"/>
            <a:ext cx="4289737" cy="821118"/>
          </a:xfrm>
          <a:prstGeom prst="wedgeRoundRectCallout">
            <a:avLst>
              <a:gd name="adj1" fmla="val 65874"/>
              <a:gd name="adj2" fmla="val -26981"/>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HGS創英角ｺﾞｼｯｸUB" panose="020B0900000000000000" pitchFamily="50" charset="-128"/>
                <a:ea typeface="HGS創英角ｺﾞｼｯｸUB" panose="020B0900000000000000" pitchFamily="50" charset="-128"/>
              </a:rPr>
              <a:t>クリックして動画ファイルを選択する。</a:t>
            </a:r>
          </a:p>
        </p:txBody>
      </p:sp>
      <p:sp>
        <p:nvSpPr>
          <p:cNvPr id="20" name="正方形/長方形 19"/>
          <p:cNvSpPr/>
          <p:nvPr/>
        </p:nvSpPr>
        <p:spPr>
          <a:xfrm>
            <a:off x="5269832" y="5029200"/>
            <a:ext cx="1684704" cy="422285"/>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02255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2F4644-6F2B-4774-B77E-D1D49E09E71D}"/>
              </a:ext>
            </a:extLst>
          </p:cNvPr>
          <p:cNvSpPr>
            <a:spLocks noGrp="1"/>
          </p:cNvSpPr>
          <p:nvPr>
            <p:ph type="title"/>
          </p:nvPr>
        </p:nvSpPr>
        <p:spPr>
          <a:xfrm>
            <a:off x="145292" y="79899"/>
            <a:ext cx="5421006" cy="461351"/>
          </a:xfrm>
        </p:spPr>
        <p:txBody>
          <a:bodyPr>
            <a:normAutofit fontScale="90000"/>
          </a:bodyPr>
          <a:lstStyle/>
          <a:p>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３　動画作成のしかた　</a:t>
            </a:r>
            <a:br>
              <a:rPr lang="ja-JP" altLang="en-US" dirty="0">
                <a:latin typeface="HGP創英角ｺﾞｼｯｸUB" panose="020B0900000000000000" pitchFamily="50" charset="-128"/>
                <a:ea typeface="HGP創英角ｺﾞｼｯｸUB" panose="020B0900000000000000" pitchFamily="50" charset="-128"/>
              </a:rPr>
            </a:b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3" name="コンテンツ プレースホルダー 2">
            <a:extLst>
              <a:ext uri="{FF2B5EF4-FFF2-40B4-BE49-F238E27FC236}">
                <a16:creationId xmlns:a16="http://schemas.microsoft.com/office/drawing/2014/main" id="{77474419-5C6E-44BD-A7E8-BBDA73221773}"/>
              </a:ext>
            </a:extLst>
          </p:cNvPr>
          <p:cNvSpPr>
            <a:spLocks noGrp="1"/>
          </p:cNvSpPr>
          <p:nvPr>
            <p:ph idx="1"/>
          </p:nvPr>
        </p:nvSpPr>
        <p:spPr>
          <a:xfrm>
            <a:off x="1451579" y="1667933"/>
            <a:ext cx="10089392" cy="3782956"/>
          </a:xfrm>
          <a:solidFill>
            <a:schemeClr val="bg2"/>
          </a:solidFill>
        </p:spPr>
        <p:txBody>
          <a:bodyPr>
            <a:normAutofit/>
          </a:bodyPr>
          <a:lstStyle/>
          <a:p>
            <a:pPr marL="0" indent="0">
              <a:buNone/>
            </a:pPr>
            <a:endParaRPr kumimoji="1" lang="ja-JP" altLang="en-US" sz="3600" dirty="0">
              <a:latin typeface="ＭＳ ゴシック" panose="020B0609070205080204" pitchFamily="49" charset="-128"/>
              <a:ea typeface="ＭＳ ゴシック" panose="020B0609070205080204" pitchFamily="49" charset="-128"/>
            </a:endParaRPr>
          </a:p>
        </p:txBody>
      </p:sp>
      <p:grpSp>
        <p:nvGrpSpPr>
          <p:cNvPr id="16" name="グループ化 15">
            <a:extLst>
              <a:ext uri="{FF2B5EF4-FFF2-40B4-BE49-F238E27FC236}">
                <a16:creationId xmlns:a16="http://schemas.microsoft.com/office/drawing/2014/main" id="{46CBE786-7AA4-4A2B-A5A2-E10C5811E8D1}"/>
              </a:ext>
            </a:extLst>
          </p:cNvPr>
          <p:cNvGrpSpPr/>
          <p:nvPr/>
        </p:nvGrpSpPr>
        <p:grpSpPr>
          <a:xfrm>
            <a:off x="441989" y="629194"/>
            <a:ext cx="11308021" cy="639936"/>
            <a:chOff x="441989" y="629194"/>
            <a:chExt cx="11308021" cy="639936"/>
          </a:xfrm>
          <a:solidFill>
            <a:srgbClr val="FFCC99"/>
          </a:solidFill>
        </p:grpSpPr>
        <p:sp>
          <p:nvSpPr>
            <p:cNvPr id="8" name="矢印: 山形 7">
              <a:extLst>
                <a:ext uri="{FF2B5EF4-FFF2-40B4-BE49-F238E27FC236}">
                  <a16:creationId xmlns:a16="http://schemas.microsoft.com/office/drawing/2014/main" id="{AC619696-D0E5-4F59-8BC5-5A24B2F4E83A}"/>
                </a:ext>
              </a:extLst>
            </p:cNvPr>
            <p:cNvSpPr/>
            <p:nvPr/>
          </p:nvSpPr>
          <p:spPr>
            <a:xfrm>
              <a:off x="441989" y="629938"/>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①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google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アカウント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9" name="矢印: 山形 8">
              <a:extLst>
                <a:ext uri="{FF2B5EF4-FFF2-40B4-BE49-F238E27FC236}">
                  <a16:creationId xmlns:a16="http://schemas.microsoft.com/office/drawing/2014/main" id="{D5A62E8B-6B6D-4EB1-BA46-26062283D3DF}"/>
                </a:ext>
              </a:extLst>
            </p:cNvPr>
            <p:cNvSpPr/>
            <p:nvPr/>
          </p:nvSpPr>
          <p:spPr>
            <a:xfrm>
              <a:off x="3228340"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②　動画を作成する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0" name="矢印: 山形 9">
              <a:extLst>
                <a:ext uri="{FF2B5EF4-FFF2-40B4-BE49-F238E27FC236}">
                  <a16:creationId xmlns:a16="http://schemas.microsoft.com/office/drawing/2014/main" id="{347412D4-C9D4-48C9-B5AF-37CFD90FEC56}"/>
                </a:ext>
              </a:extLst>
            </p:cNvPr>
            <p:cNvSpPr/>
            <p:nvPr/>
          </p:nvSpPr>
          <p:spPr>
            <a:xfrm>
              <a:off x="6012329" y="629194"/>
              <a:ext cx="2919843" cy="639192"/>
            </a:xfrm>
            <a:prstGeom prst="chevron">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③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YouTube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にアップ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1" name="矢印: 山形 10">
              <a:extLst>
                <a:ext uri="{FF2B5EF4-FFF2-40B4-BE49-F238E27FC236}">
                  <a16:creationId xmlns:a16="http://schemas.microsoft.com/office/drawing/2014/main" id="{1AFF24F0-9646-4847-A690-2734E90F5C4D}"/>
                </a:ext>
              </a:extLst>
            </p:cNvPr>
            <p:cNvSpPr/>
            <p:nvPr/>
          </p:nvSpPr>
          <p:spPr>
            <a:xfrm>
              <a:off x="8830167"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④　</a:t>
              </a:r>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ホームページや</a:t>
              </a:r>
              <a:endParaRPr lang="en-US" altLang="ja-JP" sz="1500"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　　 一斉メールで配信する</a:t>
              </a:r>
              <a:endParaRPr kumimoji="1" lang="ja-JP" altLang="en-US" sz="1500" dirty="0">
                <a:solidFill>
                  <a:schemeClr val="tx1"/>
                </a:solidFill>
                <a:latin typeface="HGP創英角ｺﾞｼｯｸUB" panose="020B0900000000000000" pitchFamily="50" charset="-128"/>
                <a:ea typeface="HGP創英角ｺﾞｼｯｸUB" panose="020B0900000000000000" pitchFamily="50" charset="-128"/>
              </a:endParaRPr>
            </a:p>
          </p:txBody>
        </p:sp>
      </p:grpSp>
      <p:pic>
        <p:nvPicPr>
          <p:cNvPr id="12" name="図 11"/>
          <p:cNvPicPr/>
          <p:nvPr/>
        </p:nvPicPr>
        <p:blipFill rotWithShape="1">
          <a:blip r:embed="rId2"/>
          <a:srcRect l="15105" t="19376" r="15034" b="11598"/>
          <a:stretch/>
        </p:blipFill>
        <p:spPr>
          <a:xfrm>
            <a:off x="68816" y="1425349"/>
            <a:ext cx="6479468" cy="3810328"/>
          </a:xfrm>
          <a:prstGeom prst="rect">
            <a:avLst/>
          </a:prstGeom>
        </p:spPr>
      </p:pic>
      <p:sp>
        <p:nvSpPr>
          <p:cNvPr id="14" name="角丸四角形吹き出し 13"/>
          <p:cNvSpPr/>
          <p:nvPr/>
        </p:nvSpPr>
        <p:spPr>
          <a:xfrm>
            <a:off x="3569110" y="5378488"/>
            <a:ext cx="1972787" cy="687769"/>
          </a:xfrm>
          <a:prstGeom prst="wedgeRoundRectCallout">
            <a:avLst>
              <a:gd name="adj1" fmla="val 79695"/>
              <a:gd name="adj2" fmla="val -87023"/>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HGS創英角ｺﾞｼｯｸUB" panose="020B0900000000000000" pitchFamily="50" charset="-128"/>
                <a:ea typeface="HGS創英角ｺﾞｼｯｸUB" panose="020B0900000000000000" pitchFamily="50" charset="-128"/>
              </a:rPr>
              <a:t>②クリックする。</a:t>
            </a:r>
          </a:p>
        </p:txBody>
      </p:sp>
      <p:sp>
        <p:nvSpPr>
          <p:cNvPr id="20" name="正方形/長方形 19"/>
          <p:cNvSpPr/>
          <p:nvPr/>
        </p:nvSpPr>
        <p:spPr>
          <a:xfrm>
            <a:off x="5996488" y="4850052"/>
            <a:ext cx="639193" cy="422285"/>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p:cNvPicPr/>
          <p:nvPr/>
        </p:nvPicPr>
        <p:blipFill rotWithShape="1">
          <a:blip r:embed="rId3"/>
          <a:srcRect l="15223" t="48786" r="14586" b="11554"/>
          <a:stretch/>
        </p:blipFill>
        <p:spPr>
          <a:xfrm>
            <a:off x="6723079" y="1425349"/>
            <a:ext cx="5468921" cy="3810328"/>
          </a:xfrm>
          <a:prstGeom prst="rect">
            <a:avLst/>
          </a:prstGeom>
        </p:spPr>
      </p:pic>
      <p:sp>
        <p:nvSpPr>
          <p:cNvPr id="15" name="正方形/長方形 14"/>
          <p:cNvSpPr/>
          <p:nvPr/>
        </p:nvSpPr>
        <p:spPr>
          <a:xfrm>
            <a:off x="6833057" y="2694540"/>
            <a:ext cx="1381795" cy="422285"/>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角丸四角形吹き出し 16"/>
          <p:cNvSpPr/>
          <p:nvPr/>
        </p:nvSpPr>
        <p:spPr>
          <a:xfrm>
            <a:off x="8603902" y="2772940"/>
            <a:ext cx="2354150" cy="687769"/>
          </a:xfrm>
          <a:prstGeom prst="wedgeRoundRectCallout">
            <a:avLst>
              <a:gd name="adj1" fmla="val -74434"/>
              <a:gd name="adj2" fmla="val -37702"/>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HGS創英角ｺﾞｼｯｸUB" panose="020B0900000000000000" pitchFamily="50" charset="-128"/>
                <a:ea typeface="HGS創英角ｺﾞｼｯｸUB" panose="020B0900000000000000" pitchFamily="50" charset="-128"/>
              </a:rPr>
              <a:t>①チェックをする。</a:t>
            </a:r>
          </a:p>
        </p:txBody>
      </p:sp>
    </p:spTree>
    <p:extLst>
      <p:ext uri="{BB962C8B-B14F-4D97-AF65-F5344CB8AC3E}">
        <p14:creationId xmlns:p14="http://schemas.microsoft.com/office/powerpoint/2010/main" val="3523594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2F4644-6F2B-4774-B77E-D1D49E09E71D}"/>
              </a:ext>
            </a:extLst>
          </p:cNvPr>
          <p:cNvSpPr>
            <a:spLocks noGrp="1"/>
          </p:cNvSpPr>
          <p:nvPr>
            <p:ph type="title"/>
          </p:nvPr>
        </p:nvSpPr>
        <p:spPr>
          <a:xfrm>
            <a:off x="145292" y="79899"/>
            <a:ext cx="5421006" cy="461351"/>
          </a:xfrm>
        </p:spPr>
        <p:txBody>
          <a:bodyPr>
            <a:normAutofit fontScale="90000"/>
          </a:bodyPr>
          <a:lstStyle/>
          <a:p>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３　動画作成のしかた　</a:t>
            </a:r>
            <a:br>
              <a:rPr lang="ja-JP" altLang="en-US" dirty="0">
                <a:latin typeface="HGP創英角ｺﾞｼｯｸUB" panose="020B0900000000000000" pitchFamily="50" charset="-128"/>
                <a:ea typeface="HGP創英角ｺﾞｼｯｸUB" panose="020B0900000000000000" pitchFamily="50" charset="-128"/>
              </a:rPr>
            </a:b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3" name="コンテンツ プレースホルダー 2">
            <a:extLst>
              <a:ext uri="{FF2B5EF4-FFF2-40B4-BE49-F238E27FC236}">
                <a16:creationId xmlns:a16="http://schemas.microsoft.com/office/drawing/2014/main" id="{77474419-5C6E-44BD-A7E8-BBDA73221773}"/>
              </a:ext>
            </a:extLst>
          </p:cNvPr>
          <p:cNvSpPr>
            <a:spLocks noGrp="1"/>
          </p:cNvSpPr>
          <p:nvPr>
            <p:ph idx="1"/>
          </p:nvPr>
        </p:nvSpPr>
        <p:spPr>
          <a:xfrm>
            <a:off x="1451579" y="1667933"/>
            <a:ext cx="10089392" cy="3782956"/>
          </a:xfrm>
          <a:solidFill>
            <a:schemeClr val="bg2"/>
          </a:solidFill>
        </p:spPr>
        <p:txBody>
          <a:bodyPr>
            <a:normAutofit/>
          </a:bodyPr>
          <a:lstStyle/>
          <a:p>
            <a:pPr marL="0" indent="0">
              <a:buNone/>
            </a:pPr>
            <a:endParaRPr kumimoji="1" lang="ja-JP" altLang="en-US" sz="3600" dirty="0">
              <a:latin typeface="ＭＳ ゴシック" panose="020B0609070205080204" pitchFamily="49" charset="-128"/>
              <a:ea typeface="ＭＳ ゴシック" panose="020B0609070205080204" pitchFamily="49" charset="-128"/>
            </a:endParaRPr>
          </a:p>
        </p:txBody>
      </p:sp>
      <p:grpSp>
        <p:nvGrpSpPr>
          <p:cNvPr id="16" name="グループ化 15">
            <a:extLst>
              <a:ext uri="{FF2B5EF4-FFF2-40B4-BE49-F238E27FC236}">
                <a16:creationId xmlns:a16="http://schemas.microsoft.com/office/drawing/2014/main" id="{46CBE786-7AA4-4A2B-A5A2-E10C5811E8D1}"/>
              </a:ext>
            </a:extLst>
          </p:cNvPr>
          <p:cNvGrpSpPr/>
          <p:nvPr/>
        </p:nvGrpSpPr>
        <p:grpSpPr>
          <a:xfrm>
            <a:off x="441989" y="629194"/>
            <a:ext cx="11308021" cy="639936"/>
            <a:chOff x="441989" y="629194"/>
            <a:chExt cx="11308021" cy="639936"/>
          </a:xfrm>
          <a:solidFill>
            <a:srgbClr val="FFCC99"/>
          </a:solidFill>
        </p:grpSpPr>
        <p:sp>
          <p:nvSpPr>
            <p:cNvPr id="8" name="矢印: 山形 7">
              <a:extLst>
                <a:ext uri="{FF2B5EF4-FFF2-40B4-BE49-F238E27FC236}">
                  <a16:creationId xmlns:a16="http://schemas.microsoft.com/office/drawing/2014/main" id="{AC619696-D0E5-4F59-8BC5-5A24B2F4E83A}"/>
                </a:ext>
              </a:extLst>
            </p:cNvPr>
            <p:cNvSpPr/>
            <p:nvPr/>
          </p:nvSpPr>
          <p:spPr>
            <a:xfrm>
              <a:off x="441989" y="629938"/>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①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google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アカウント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9" name="矢印: 山形 8">
              <a:extLst>
                <a:ext uri="{FF2B5EF4-FFF2-40B4-BE49-F238E27FC236}">
                  <a16:creationId xmlns:a16="http://schemas.microsoft.com/office/drawing/2014/main" id="{D5A62E8B-6B6D-4EB1-BA46-26062283D3DF}"/>
                </a:ext>
              </a:extLst>
            </p:cNvPr>
            <p:cNvSpPr/>
            <p:nvPr/>
          </p:nvSpPr>
          <p:spPr>
            <a:xfrm>
              <a:off x="3228340"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②　動画を作成する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0" name="矢印: 山形 9">
              <a:extLst>
                <a:ext uri="{FF2B5EF4-FFF2-40B4-BE49-F238E27FC236}">
                  <a16:creationId xmlns:a16="http://schemas.microsoft.com/office/drawing/2014/main" id="{347412D4-C9D4-48C9-B5AF-37CFD90FEC56}"/>
                </a:ext>
              </a:extLst>
            </p:cNvPr>
            <p:cNvSpPr/>
            <p:nvPr/>
          </p:nvSpPr>
          <p:spPr>
            <a:xfrm>
              <a:off x="6012329" y="629194"/>
              <a:ext cx="2919843" cy="639192"/>
            </a:xfrm>
            <a:prstGeom prst="chevron">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③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YouTube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にアップ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1" name="矢印: 山形 10">
              <a:extLst>
                <a:ext uri="{FF2B5EF4-FFF2-40B4-BE49-F238E27FC236}">
                  <a16:creationId xmlns:a16="http://schemas.microsoft.com/office/drawing/2014/main" id="{1AFF24F0-9646-4847-A690-2734E90F5C4D}"/>
                </a:ext>
              </a:extLst>
            </p:cNvPr>
            <p:cNvSpPr/>
            <p:nvPr/>
          </p:nvSpPr>
          <p:spPr>
            <a:xfrm>
              <a:off x="8830167"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④　</a:t>
              </a:r>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ホームページや</a:t>
              </a:r>
              <a:endParaRPr lang="en-US" altLang="ja-JP" sz="1500"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　　 一斉メールで配信する</a:t>
              </a:r>
              <a:endParaRPr kumimoji="1" lang="ja-JP" altLang="en-US" sz="1500" dirty="0">
                <a:solidFill>
                  <a:schemeClr val="tx1"/>
                </a:solidFill>
                <a:latin typeface="HGP創英角ｺﾞｼｯｸUB" panose="020B0900000000000000" pitchFamily="50" charset="-128"/>
                <a:ea typeface="HGP創英角ｺﾞｼｯｸUB" panose="020B0900000000000000" pitchFamily="50" charset="-128"/>
              </a:endParaRPr>
            </a:p>
          </p:txBody>
        </p:sp>
      </p:grpSp>
      <p:pic>
        <p:nvPicPr>
          <p:cNvPr id="13" name="図 12"/>
          <p:cNvPicPr/>
          <p:nvPr/>
        </p:nvPicPr>
        <p:blipFill rotWithShape="1">
          <a:blip r:embed="rId2"/>
          <a:srcRect l="14951" t="18666" r="14586" b="10408"/>
          <a:stretch/>
        </p:blipFill>
        <p:spPr>
          <a:xfrm>
            <a:off x="1211729" y="1302215"/>
            <a:ext cx="9601200" cy="5398431"/>
          </a:xfrm>
          <a:prstGeom prst="rect">
            <a:avLst/>
          </a:prstGeom>
        </p:spPr>
      </p:pic>
      <p:sp>
        <p:nvSpPr>
          <p:cNvPr id="20" name="正方形/長方形 19"/>
          <p:cNvSpPr/>
          <p:nvPr/>
        </p:nvSpPr>
        <p:spPr>
          <a:xfrm>
            <a:off x="9982331" y="6145618"/>
            <a:ext cx="796413" cy="422285"/>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吹き出し 13"/>
          <p:cNvSpPr/>
          <p:nvPr/>
        </p:nvSpPr>
        <p:spPr>
          <a:xfrm>
            <a:off x="7472250" y="5668991"/>
            <a:ext cx="1707273" cy="687769"/>
          </a:xfrm>
          <a:prstGeom prst="wedgeRoundRectCallout">
            <a:avLst>
              <a:gd name="adj1" fmla="val 104747"/>
              <a:gd name="adj2" fmla="val 56650"/>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HGS創英角ｺﾞｼｯｸUB" panose="020B0900000000000000" pitchFamily="50" charset="-128"/>
                <a:ea typeface="HGS創英角ｺﾞｼｯｸUB" panose="020B0900000000000000" pitchFamily="50" charset="-128"/>
              </a:rPr>
              <a:t>クリックする。</a:t>
            </a:r>
          </a:p>
        </p:txBody>
      </p:sp>
    </p:spTree>
    <p:extLst>
      <p:ext uri="{BB962C8B-B14F-4D97-AF65-F5344CB8AC3E}">
        <p14:creationId xmlns:p14="http://schemas.microsoft.com/office/powerpoint/2010/main" val="9560956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2F4644-6F2B-4774-B77E-D1D49E09E71D}"/>
              </a:ext>
            </a:extLst>
          </p:cNvPr>
          <p:cNvSpPr>
            <a:spLocks noGrp="1"/>
          </p:cNvSpPr>
          <p:nvPr>
            <p:ph type="title"/>
          </p:nvPr>
        </p:nvSpPr>
        <p:spPr>
          <a:xfrm>
            <a:off x="145292" y="79899"/>
            <a:ext cx="5421006" cy="461351"/>
          </a:xfrm>
        </p:spPr>
        <p:txBody>
          <a:bodyPr>
            <a:normAutofit fontScale="90000"/>
          </a:bodyPr>
          <a:lstStyle/>
          <a:p>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３　動画作成のしかた　</a:t>
            </a:r>
            <a:br>
              <a:rPr lang="ja-JP" altLang="en-US" dirty="0">
                <a:latin typeface="HGP創英角ｺﾞｼｯｸUB" panose="020B0900000000000000" pitchFamily="50" charset="-128"/>
                <a:ea typeface="HGP創英角ｺﾞｼｯｸUB" panose="020B0900000000000000" pitchFamily="50" charset="-128"/>
              </a:rPr>
            </a:b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3" name="コンテンツ プレースホルダー 2">
            <a:extLst>
              <a:ext uri="{FF2B5EF4-FFF2-40B4-BE49-F238E27FC236}">
                <a16:creationId xmlns:a16="http://schemas.microsoft.com/office/drawing/2014/main" id="{77474419-5C6E-44BD-A7E8-BBDA73221773}"/>
              </a:ext>
            </a:extLst>
          </p:cNvPr>
          <p:cNvSpPr>
            <a:spLocks noGrp="1"/>
          </p:cNvSpPr>
          <p:nvPr>
            <p:ph idx="1"/>
          </p:nvPr>
        </p:nvSpPr>
        <p:spPr>
          <a:xfrm>
            <a:off x="1451579" y="1667933"/>
            <a:ext cx="10089392" cy="3782956"/>
          </a:xfrm>
          <a:solidFill>
            <a:schemeClr val="bg2"/>
          </a:solidFill>
        </p:spPr>
        <p:txBody>
          <a:bodyPr>
            <a:normAutofit/>
          </a:bodyPr>
          <a:lstStyle/>
          <a:p>
            <a:pPr marL="0" indent="0">
              <a:buNone/>
            </a:pPr>
            <a:endParaRPr kumimoji="1" lang="ja-JP" altLang="en-US" sz="3600" dirty="0">
              <a:latin typeface="ＭＳ ゴシック" panose="020B0609070205080204" pitchFamily="49" charset="-128"/>
              <a:ea typeface="ＭＳ ゴシック" panose="020B0609070205080204" pitchFamily="49" charset="-128"/>
            </a:endParaRPr>
          </a:p>
        </p:txBody>
      </p:sp>
      <p:grpSp>
        <p:nvGrpSpPr>
          <p:cNvPr id="16" name="グループ化 15">
            <a:extLst>
              <a:ext uri="{FF2B5EF4-FFF2-40B4-BE49-F238E27FC236}">
                <a16:creationId xmlns:a16="http://schemas.microsoft.com/office/drawing/2014/main" id="{46CBE786-7AA4-4A2B-A5A2-E10C5811E8D1}"/>
              </a:ext>
            </a:extLst>
          </p:cNvPr>
          <p:cNvGrpSpPr/>
          <p:nvPr/>
        </p:nvGrpSpPr>
        <p:grpSpPr>
          <a:xfrm>
            <a:off x="441989" y="629194"/>
            <a:ext cx="11308021" cy="639936"/>
            <a:chOff x="441989" y="629194"/>
            <a:chExt cx="11308021" cy="639936"/>
          </a:xfrm>
          <a:solidFill>
            <a:srgbClr val="FFCC99"/>
          </a:solidFill>
        </p:grpSpPr>
        <p:sp>
          <p:nvSpPr>
            <p:cNvPr id="8" name="矢印: 山形 7">
              <a:extLst>
                <a:ext uri="{FF2B5EF4-FFF2-40B4-BE49-F238E27FC236}">
                  <a16:creationId xmlns:a16="http://schemas.microsoft.com/office/drawing/2014/main" id="{AC619696-D0E5-4F59-8BC5-5A24B2F4E83A}"/>
                </a:ext>
              </a:extLst>
            </p:cNvPr>
            <p:cNvSpPr/>
            <p:nvPr/>
          </p:nvSpPr>
          <p:spPr>
            <a:xfrm>
              <a:off x="441989" y="629938"/>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①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google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アカウント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9" name="矢印: 山形 8">
              <a:extLst>
                <a:ext uri="{FF2B5EF4-FFF2-40B4-BE49-F238E27FC236}">
                  <a16:creationId xmlns:a16="http://schemas.microsoft.com/office/drawing/2014/main" id="{D5A62E8B-6B6D-4EB1-BA46-26062283D3DF}"/>
                </a:ext>
              </a:extLst>
            </p:cNvPr>
            <p:cNvSpPr/>
            <p:nvPr/>
          </p:nvSpPr>
          <p:spPr>
            <a:xfrm>
              <a:off x="3228340"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②　動画を作成する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0" name="矢印: 山形 9">
              <a:extLst>
                <a:ext uri="{FF2B5EF4-FFF2-40B4-BE49-F238E27FC236}">
                  <a16:creationId xmlns:a16="http://schemas.microsoft.com/office/drawing/2014/main" id="{347412D4-C9D4-48C9-B5AF-37CFD90FEC56}"/>
                </a:ext>
              </a:extLst>
            </p:cNvPr>
            <p:cNvSpPr/>
            <p:nvPr/>
          </p:nvSpPr>
          <p:spPr>
            <a:xfrm>
              <a:off x="6012329" y="629194"/>
              <a:ext cx="2919843" cy="639192"/>
            </a:xfrm>
            <a:prstGeom prst="chevron">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③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YouTube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にアップ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1" name="矢印: 山形 10">
              <a:extLst>
                <a:ext uri="{FF2B5EF4-FFF2-40B4-BE49-F238E27FC236}">
                  <a16:creationId xmlns:a16="http://schemas.microsoft.com/office/drawing/2014/main" id="{1AFF24F0-9646-4847-A690-2734E90F5C4D}"/>
                </a:ext>
              </a:extLst>
            </p:cNvPr>
            <p:cNvSpPr/>
            <p:nvPr/>
          </p:nvSpPr>
          <p:spPr>
            <a:xfrm>
              <a:off x="8830167"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④　</a:t>
              </a:r>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ホームページや</a:t>
              </a:r>
              <a:endParaRPr lang="en-US" altLang="ja-JP" sz="1500"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　　 一斉メールで配信する</a:t>
              </a:r>
              <a:endParaRPr kumimoji="1" lang="ja-JP" altLang="en-US" sz="1500" dirty="0">
                <a:solidFill>
                  <a:schemeClr val="tx1"/>
                </a:solidFill>
                <a:latin typeface="HGP創英角ｺﾞｼｯｸUB" panose="020B0900000000000000" pitchFamily="50" charset="-128"/>
                <a:ea typeface="HGP創英角ｺﾞｼｯｸUB" panose="020B0900000000000000" pitchFamily="50" charset="-128"/>
              </a:endParaRPr>
            </a:p>
          </p:txBody>
        </p:sp>
      </p:grpSp>
      <p:pic>
        <p:nvPicPr>
          <p:cNvPr id="13" name="図 12"/>
          <p:cNvPicPr/>
          <p:nvPr/>
        </p:nvPicPr>
        <p:blipFill rotWithShape="1">
          <a:blip r:embed="rId2"/>
          <a:srcRect l="14951" t="18666" r="14586" b="10408"/>
          <a:stretch/>
        </p:blipFill>
        <p:spPr>
          <a:xfrm>
            <a:off x="1211729" y="1302215"/>
            <a:ext cx="9601200" cy="5398431"/>
          </a:xfrm>
          <a:prstGeom prst="rect">
            <a:avLst/>
          </a:prstGeom>
        </p:spPr>
      </p:pic>
      <p:sp>
        <p:nvSpPr>
          <p:cNvPr id="20" name="正方形/長方形 19"/>
          <p:cNvSpPr/>
          <p:nvPr/>
        </p:nvSpPr>
        <p:spPr>
          <a:xfrm>
            <a:off x="9982331" y="6145618"/>
            <a:ext cx="796413" cy="422285"/>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吹き出し 13"/>
          <p:cNvSpPr/>
          <p:nvPr/>
        </p:nvSpPr>
        <p:spPr>
          <a:xfrm>
            <a:off x="7472250" y="5668991"/>
            <a:ext cx="1707273" cy="687769"/>
          </a:xfrm>
          <a:prstGeom prst="wedgeRoundRectCallout">
            <a:avLst>
              <a:gd name="adj1" fmla="val 104747"/>
              <a:gd name="adj2" fmla="val 56650"/>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HGS創英角ｺﾞｼｯｸUB" panose="020B0900000000000000" pitchFamily="50" charset="-128"/>
                <a:ea typeface="HGS創英角ｺﾞｼｯｸUB" panose="020B0900000000000000" pitchFamily="50" charset="-128"/>
              </a:rPr>
              <a:t>クリックする。</a:t>
            </a:r>
          </a:p>
        </p:txBody>
      </p:sp>
    </p:spTree>
    <p:extLst>
      <p:ext uri="{BB962C8B-B14F-4D97-AF65-F5344CB8AC3E}">
        <p14:creationId xmlns:p14="http://schemas.microsoft.com/office/powerpoint/2010/main" val="11319453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2F4644-6F2B-4774-B77E-D1D49E09E71D}"/>
              </a:ext>
            </a:extLst>
          </p:cNvPr>
          <p:cNvSpPr>
            <a:spLocks noGrp="1"/>
          </p:cNvSpPr>
          <p:nvPr>
            <p:ph type="title"/>
          </p:nvPr>
        </p:nvSpPr>
        <p:spPr>
          <a:xfrm>
            <a:off x="145292" y="79899"/>
            <a:ext cx="5421006" cy="461351"/>
          </a:xfrm>
        </p:spPr>
        <p:txBody>
          <a:bodyPr>
            <a:normAutofit fontScale="90000"/>
          </a:bodyPr>
          <a:lstStyle/>
          <a:p>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３　動画作成のしかた　</a:t>
            </a:r>
            <a:br>
              <a:rPr lang="ja-JP" altLang="en-US" dirty="0">
                <a:latin typeface="HGP創英角ｺﾞｼｯｸUB" panose="020B0900000000000000" pitchFamily="50" charset="-128"/>
                <a:ea typeface="HGP創英角ｺﾞｼｯｸUB" panose="020B0900000000000000" pitchFamily="50" charset="-128"/>
              </a:rPr>
            </a:b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3" name="コンテンツ プレースホルダー 2">
            <a:extLst>
              <a:ext uri="{FF2B5EF4-FFF2-40B4-BE49-F238E27FC236}">
                <a16:creationId xmlns:a16="http://schemas.microsoft.com/office/drawing/2014/main" id="{77474419-5C6E-44BD-A7E8-BBDA73221773}"/>
              </a:ext>
            </a:extLst>
          </p:cNvPr>
          <p:cNvSpPr>
            <a:spLocks noGrp="1"/>
          </p:cNvSpPr>
          <p:nvPr>
            <p:ph idx="1"/>
          </p:nvPr>
        </p:nvSpPr>
        <p:spPr>
          <a:xfrm>
            <a:off x="1451579" y="1667933"/>
            <a:ext cx="10089392" cy="3782956"/>
          </a:xfrm>
          <a:solidFill>
            <a:schemeClr val="bg2"/>
          </a:solidFill>
        </p:spPr>
        <p:txBody>
          <a:bodyPr>
            <a:normAutofit/>
          </a:bodyPr>
          <a:lstStyle/>
          <a:p>
            <a:pPr marL="0" indent="0">
              <a:buNone/>
            </a:pPr>
            <a:endParaRPr kumimoji="1" lang="ja-JP" altLang="en-US" sz="3600" dirty="0">
              <a:latin typeface="ＭＳ ゴシック" panose="020B0609070205080204" pitchFamily="49" charset="-128"/>
              <a:ea typeface="ＭＳ ゴシック" panose="020B0609070205080204" pitchFamily="49" charset="-128"/>
            </a:endParaRPr>
          </a:p>
        </p:txBody>
      </p:sp>
      <p:grpSp>
        <p:nvGrpSpPr>
          <p:cNvPr id="16" name="グループ化 15">
            <a:extLst>
              <a:ext uri="{FF2B5EF4-FFF2-40B4-BE49-F238E27FC236}">
                <a16:creationId xmlns:a16="http://schemas.microsoft.com/office/drawing/2014/main" id="{46CBE786-7AA4-4A2B-A5A2-E10C5811E8D1}"/>
              </a:ext>
            </a:extLst>
          </p:cNvPr>
          <p:cNvGrpSpPr/>
          <p:nvPr/>
        </p:nvGrpSpPr>
        <p:grpSpPr>
          <a:xfrm>
            <a:off x="441989" y="629194"/>
            <a:ext cx="11308021" cy="639936"/>
            <a:chOff x="441989" y="629194"/>
            <a:chExt cx="11308021" cy="639936"/>
          </a:xfrm>
          <a:solidFill>
            <a:srgbClr val="FFCC99"/>
          </a:solidFill>
        </p:grpSpPr>
        <p:sp>
          <p:nvSpPr>
            <p:cNvPr id="8" name="矢印: 山形 7">
              <a:extLst>
                <a:ext uri="{FF2B5EF4-FFF2-40B4-BE49-F238E27FC236}">
                  <a16:creationId xmlns:a16="http://schemas.microsoft.com/office/drawing/2014/main" id="{AC619696-D0E5-4F59-8BC5-5A24B2F4E83A}"/>
                </a:ext>
              </a:extLst>
            </p:cNvPr>
            <p:cNvSpPr/>
            <p:nvPr/>
          </p:nvSpPr>
          <p:spPr>
            <a:xfrm>
              <a:off x="441989" y="629938"/>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①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google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アカウント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9" name="矢印: 山形 8">
              <a:extLst>
                <a:ext uri="{FF2B5EF4-FFF2-40B4-BE49-F238E27FC236}">
                  <a16:creationId xmlns:a16="http://schemas.microsoft.com/office/drawing/2014/main" id="{D5A62E8B-6B6D-4EB1-BA46-26062283D3DF}"/>
                </a:ext>
              </a:extLst>
            </p:cNvPr>
            <p:cNvSpPr/>
            <p:nvPr/>
          </p:nvSpPr>
          <p:spPr>
            <a:xfrm>
              <a:off x="3228340"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②　動画を作成する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0" name="矢印: 山形 9">
              <a:extLst>
                <a:ext uri="{FF2B5EF4-FFF2-40B4-BE49-F238E27FC236}">
                  <a16:creationId xmlns:a16="http://schemas.microsoft.com/office/drawing/2014/main" id="{347412D4-C9D4-48C9-B5AF-37CFD90FEC56}"/>
                </a:ext>
              </a:extLst>
            </p:cNvPr>
            <p:cNvSpPr/>
            <p:nvPr/>
          </p:nvSpPr>
          <p:spPr>
            <a:xfrm>
              <a:off x="6012329" y="629194"/>
              <a:ext cx="2919843" cy="639192"/>
            </a:xfrm>
            <a:prstGeom prst="chevron">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③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YouTube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にアップ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1" name="矢印: 山形 10">
              <a:extLst>
                <a:ext uri="{FF2B5EF4-FFF2-40B4-BE49-F238E27FC236}">
                  <a16:creationId xmlns:a16="http://schemas.microsoft.com/office/drawing/2014/main" id="{1AFF24F0-9646-4847-A690-2734E90F5C4D}"/>
                </a:ext>
              </a:extLst>
            </p:cNvPr>
            <p:cNvSpPr/>
            <p:nvPr/>
          </p:nvSpPr>
          <p:spPr>
            <a:xfrm>
              <a:off x="8830167"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④　</a:t>
              </a:r>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ホームページや</a:t>
              </a:r>
              <a:endParaRPr lang="en-US" altLang="ja-JP" sz="1500"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　　 一斉メールで配信する</a:t>
              </a:r>
              <a:endParaRPr kumimoji="1" lang="ja-JP" altLang="en-US" sz="1500" dirty="0">
                <a:solidFill>
                  <a:schemeClr val="tx1"/>
                </a:solidFill>
                <a:latin typeface="HGP創英角ｺﾞｼｯｸUB" panose="020B0900000000000000" pitchFamily="50" charset="-128"/>
                <a:ea typeface="HGP創英角ｺﾞｼｯｸUB" panose="020B0900000000000000" pitchFamily="50" charset="-128"/>
              </a:endParaRPr>
            </a:p>
          </p:txBody>
        </p:sp>
      </p:grpSp>
      <p:pic>
        <p:nvPicPr>
          <p:cNvPr id="12" name="図 11"/>
          <p:cNvPicPr/>
          <p:nvPr/>
        </p:nvPicPr>
        <p:blipFill rotWithShape="1">
          <a:blip r:embed="rId2"/>
          <a:srcRect l="14950" t="19151" r="14859" b="10894"/>
          <a:stretch/>
        </p:blipFill>
        <p:spPr>
          <a:xfrm>
            <a:off x="3698451" y="1489065"/>
            <a:ext cx="8150845" cy="5501670"/>
          </a:xfrm>
          <a:prstGeom prst="rect">
            <a:avLst/>
          </a:prstGeom>
        </p:spPr>
      </p:pic>
      <p:sp>
        <p:nvSpPr>
          <p:cNvPr id="20" name="正方形/長方形 19"/>
          <p:cNvSpPr/>
          <p:nvPr/>
        </p:nvSpPr>
        <p:spPr>
          <a:xfrm>
            <a:off x="11052883" y="6435715"/>
            <a:ext cx="796413" cy="422285"/>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吹き出し 13"/>
          <p:cNvSpPr/>
          <p:nvPr/>
        </p:nvSpPr>
        <p:spPr>
          <a:xfrm>
            <a:off x="6813756" y="5929796"/>
            <a:ext cx="3456234" cy="687769"/>
          </a:xfrm>
          <a:prstGeom prst="wedgeRoundRectCallout">
            <a:avLst>
              <a:gd name="adj1" fmla="val 77437"/>
              <a:gd name="adj2" fmla="val 60939"/>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HGS創英角ｺﾞｼｯｸUB" panose="020B0900000000000000" pitchFamily="50" charset="-128"/>
                <a:ea typeface="HGS創英角ｺﾞｼｯｸUB" panose="020B0900000000000000" pitchFamily="50" charset="-128"/>
              </a:rPr>
              <a:t>公開設定後クリックする。</a:t>
            </a:r>
          </a:p>
        </p:txBody>
      </p:sp>
      <p:sp>
        <p:nvSpPr>
          <p:cNvPr id="15" name="正方形/長方形 14"/>
          <p:cNvSpPr/>
          <p:nvPr/>
        </p:nvSpPr>
        <p:spPr>
          <a:xfrm>
            <a:off x="4449422" y="4939676"/>
            <a:ext cx="3397522" cy="618975"/>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角丸四角形吹き出し 16"/>
          <p:cNvSpPr/>
          <p:nvPr/>
        </p:nvSpPr>
        <p:spPr>
          <a:xfrm>
            <a:off x="145292" y="2525358"/>
            <a:ext cx="3698451" cy="2463636"/>
          </a:xfrm>
          <a:prstGeom prst="wedgeRoundRectCallout">
            <a:avLst>
              <a:gd name="adj1" fmla="val 73243"/>
              <a:gd name="adj2" fmla="val 53452"/>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2800" dirty="0">
                <a:solidFill>
                  <a:schemeClr val="tx1"/>
                </a:solidFill>
                <a:latin typeface="HGS創英角ｺﾞｼｯｸUB" panose="020B0900000000000000" pitchFamily="50" charset="-128"/>
                <a:ea typeface="HGS創英角ｺﾞｼｯｸUB" panose="020B0900000000000000" pitchFamily="50" charset="-128"/>
              </a:rPr>
              <a:t>限定公開に設定する。</a:t>
            </a:r>
            <a:endParaRPr kumimoji="1" lang="en-US" altLang="ja-JP" sz="2800" dirty="0">
              <a:solidFill>
                <a:schemeClr val="tx1"/>
              </a:solidFill>
              <a:latin typeface="HGS創英角ｺﾞｼｯｸUB" panose="020B0900000000000000" pitchFamily="50" charset="-128"/>
              <a:ea typeface="HGS創英角ｺﾞｼｯｸUB" panose="020B0900000000000000" pitchFamily="50" charset="-128"/>
            </a:endParaRPr>
          </a:p>
          <a:p>
            <a:r>
              <a:rPr kumimoji="1" lang="ja-JP" altLang="en-US" sz="2800" dirty="0">
                <a:solidFill>
                  <a:schemeClr val="tx1"/>
                </a:solidFill>
                <a:latin typeface="HGS創英角ｺﾞｼｯｸUB" panose="020B0900000000000000" pitchFamily="50" charset="-128"/>
                <a:ea typeface="HGS創英角ｺﾞｼｯｸUB" panose="020B0900000000000000" pitchFamily="50" charset="-128"/>
              </a:rPr>
              <a:t>限定公開は</a:t>
            </a:r>
            <a:r>
              <a:rPr kumimoji="1" lang="en-US" altLang="ja-JP" sz="2800" dirty="0">
                <a:solidFill>
                  <a:schemeClr val="tx1"/>
                </a:solidFill>
                <a:latin typeface="HGS創英角ｺﾞｼｯｸUB" panose="020B0900000000000000" pitchFamily="50" charset="-128"/>
                <a:ea typeface="HGS創英角ｺﾞｼｯｸUB" panose="020B0900000000000000" pitchFamily="50" charset="-128"/>
              </a:rPr>
              <a:t>URL</a:t>
            </a:r>
            <a:r>
              <a:rPr kumimoji="1" lang="ja-JP" altLang="en-US" sz="2800" dirty="0">
                <a:solidFill>
                  <a:schemeClr val="tx1"/>
                </a:solidFill>
                <a:latin typeface="HGS創英角ｺﾞｼｯｸUB" panose="020B0900000000000000" pitchFamily="50" charset="-128"/>
                <a:ea typeface="HGS創英角ｺﾞｼｯｸUB" panose="020B0900000000000000" pitchFamily="50" charset="-128"/>
              </a:rPr>
              <a:t>からのみ閲覧可能になる設定で検索しても出てこない。</a:t>
            </a:r>
          </a:p>
        </p:txBody>
      </p:sp>
    </p:spTree>
    <p:extLst>
      <p:ext uri="{BB962C8B-B14F-4D97-AF65-F5344CB8AC3E}">
        <p14:creationId xmlns:p14="http://schemas.microsoft.com/office/powerpoint/2010/main" val="22321654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2F4644-6F2B-4774-B77E-D1D49E09E71D}"/>
              </a:ext>
            </a:extLst>
          </p:cNvPr>
          <p:cNvSpPr>
            <a:spLocks noGrp="1"/>
          </p:cNvSpPr>
          <p:nvPr>
            <p:ph type="title"/>
          </p:nvPr>
        </p:nvSpPr>
        <p:spPr>
          <a:xfrm>
            <a:off x="145292" y="79899"/>
            <a:ext cx="5421006" cy="461351"/>
          </a:xfrm>
        </p:spPr>
        <p:txBody>
          <a:bodyPr>
            <a:normAutofit fontScale="90000"/>
          </a:bodyPr>
          <a:lstStyle/>
          <a:p>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３　動画作成のしかた　</a:t>
            </a:r>
            <a:br>
              <a:rPr lang="ja-JP" altLang="en-US" dirty="0">
                <a:latin typeface="HGP創英角ｺﾞｼｯｸUB" panose="020B0900000000000000" pitchFamily="50" charset="-128"/>
                <a:ea typeface="HGP創英角ｺﾞｼｯｸUB" panose="020B0900000000000000" pitchFamily="50" charset="-128"/>
              </a:rPr>
            </a:b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3" name="コンテンツ プレースホルダー 2">
            <a:extLst>
              <a:ext uri="{FF2B5EF4-FFF2-40B4-BE49-F238E27FC236}">
                <a16:creationId xmlns:a16="http://schemas.microsoft.com/office/drawing/2014/main" id="{77474419-5C6E-44BD-A7E8-BBDA73221773}"/>
              </a:ext>
            </a:extLst>
          </p:cNvPr>
          <p:cNvSpPr>
            <a:spLocks noGrp="1"/>
          </p:cNvSpPr>
          <p:nvPr>
            <p:ph idx="1"/>
          </p:nvPr>
        </p:nvSpPr>
        <p:spPr>
          <a:xfrm>
            <a:off x="1451579" y="1667933"/>
            <a:ext cx="10089392" cy="3782956"/>
          </a:xfrm>
          <a:solidFill>
            <a:schemeClr val="bg2"/>
          </a:solidFill>
        </p:spPr>
        <p:txBody>
          <a:bodyPr>
            <a:normAutofit/>
          </a:bodyPr>
          <a:lstStyle/>
          <a:p>
            <a:pPr marL="0" indent="0">
              <a:buNone/>
            </a:pPr>
            <a:endParaRPr kumimoji="1" lang="ja-JP" altLang="en-US" sz="3600" dirty="0">
              <a:latin typeface="ＭＳ ゴシック" panose="020B0609070205080204" pitchFamily="49" charset="-128"/>
              <a:ea typeface="ＭＳ ゴシック" panose="020B0609070205080204" pitchFamily="49" charset="-128"/>
            </a:endParaRPr>
          </a:p>
        </p:txBody>
      </p:sp>
      <p:grpSp>
        <p:nvGrpSpPr>
          <p:cNvPr id="16" name="グループ化 15">
            <a:extLst>
              <a:ext uri="{FF2B5EF4-FFF2-40B4-BE49-F238E27FC236}">
                <a16:creationId xmlns:a16="http://schemas.microsoft.com/office/drawing/2014/main" id="{46CBE786-7AA4-4A2B-A5A2-E10C5811E8D1}"/>
              </a:ext>
            </a:extLst>
          </p:cNvPr>
          <p:cNvGrpSpPr/>
          <p:nvPr/>
        </p:nvGrpSpPr>
        <p:grpSpPr>
          <a:xfrm>
            <a:off x="441989" y="629194"/>
            <a:ext cx="11308021" cy="639936"/>
            <a:chOff x="441989" y="629194"/>
            <a:chExt cx="11308021" cy="639936"/>
          </a:xfrm>
          <a:solidFill>
            <a:srgbClr val="FFCC99"/>
          </a:solidFill>
        </p:grpSpPr>
        <p:sp>
          <p:nvSpPr>
            <p:cNvPr id="8" name="矢印: 山形 7">
              <a:extLst>
                <a:ext uri="{FF2B5EF4-FFF2-40B4-BE49-F238E27FC236}">
                  <a16:creationId xmlns:a16="http://schemas.microsoft.com/office/drawing/2014/main" id="{AC619696-D0E5-4F59-8BC5-5A24B2F4E83A}"/>
                </a:ext>
              </a:extLst>
            </p:cNvPr>
            <p:cNvSpPr/>
            <p:nvPr/>
          </p:nvSpPr>
          <p:spPr>
            <a:xfrm>
              <a:off x="441989" y="629938"/>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①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google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アカウント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9" name="矢印: 山形 8">
              <a:extLst>
                <a:ext uri="{FF2B5EF4-FFF2-40B4-BE49-F238E27FC236}">
                  <a16:creationId xmlns:a16="http://schemas.microsoft.com/office/drawing/2014/main" id="{D5A62E8B-6B6D-4EB1-BA46-26062283D3DF}"/>
                </a:ext>
              </a:extLst>
            </p:cNvPr>
            <p:cNvSpPr/>
            <p:nvPr/>
          </p:nvSpPr>
          <p:spPr>
            <a:xfrm>
              <a:off x="3228340"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②　動画を作成する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0" name="矢印: 山形 9">
              <a:extLst>
                <a:ext uri="{FF2B5EF4-FFF2-40B4-BE49-F238E27FC236}">
                  <a16:creationId xmlns:a16="http://schemas.microsoft.com/office/drawing/2014/main" id="{347412D4-C9D4-48C9-B5AF-37CFD90FEC56}"/>
                </a:ext>
              </a:extLst>
            </p:cNvPr>
            <p:cNvSpPr/>
            <p:nvPr/>
          </p:nvSpPr>
          <p:spPr>
            <a:xfrm>
              <a:off x="6012329" y="629194"/>
              <a:ext cx="2919843" cy="639192"/>
            </a:xfrm>
            <a:prstGeom prst="chevron">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③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YouTube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にアップ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1" name="矢印: 山形 10">
              <a:extLst>
                <a:ext uri="{FF2B5EF4-FFF2-40B4-BE49-F238E27FC236}">
                  <a16:creationId xmlns:a16="http://schemas.microsoft.com/office/drawing/2014/main" id="{1AFF24F0-9646-4847-A690-2734E90F5C4D}"/>
                </a:ext>
              </a:extLst>
            </p:cNvPr>
            <p:cNvSpPr/>
            <p:nvPr/>
          </p:nvSpPr>
          <p:spPr>
            <a:xfrm>
              <a:off x="8830167"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④　</a:t>
              </a:r>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ホームページや</a:t>
              </a:r>
              <a:endParaRPr lang="en-US" altLang="ja-JP" sz="1500"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　　 一斉メールで配信する</a:t>
              </a:r>
              <a:endParaRPr kumimoji="1" lang="ja-JP" altLang="en-US" sz="1500" dirty="0">
                <a:solidFill>
                  <a:schemeClr val="tx1"/>
                </a:solidFill>
                <a:latin typeface="HGP創英角ｺﾞｼｯｸUB" panose="020B0900000000000000" pitchFamily="50" charset="-128"/>
                <a:ea typeface="HGP創英角ｺﾞｼｯｸUB" panose="020B0900000000000000" pitchFamily="50" charset="-128"/>
              </a:endParaRPr>
            </a:p>
          </p:txBody>
        </p:sp>
      </p:grpSp>
      <p:sp>
        <p:nvSpPr>
          <p:cNvPr id="15" name="正方形/長方形 14"/>
          <p:cNvSpPr/>
          <p:nvPr/>
        </p:nvSpPr>
        <p:spPr>
          <a:xfrm>
            <a:off x="4449422" y="4939676"/>
            <a:ext cx="3397522" cy="618975"/>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p:cNvPicPr/>
          <p:nvPr/>
        </p:nvPicPr>
        <p:blipFill rotWithShape="1">
          <a:blip r:embed="rId2"/>
          <a:srcRect t="8465" r="1203" b="5550"/>
          <a:stretch/>
        </p:blipFill>
        <p:spPr>
          <a:xfrm>
            <a:off x="845823" y="1337158"/>
            <a:ext cx="9399835" cy="5520842"/>
          </a:xfrm>
          <a:prstGeom prst="rect">
            <a:avLst/>
          </a:prstGeom>
        </p:spPr>
      </p:pic>
      <p:sp>
        <p:nvSpPr>
          <p:cNvPr id="17" name="角丸四角形吹き出し 16"/>
          <p:cNvSpPr/>
          <p:nvPr/>
        </p:nvSpPr>
        <p:spPr>
          <a:xfrm>
            <a:off x="6148183" y="5120211"/>
            <a:ext cx="3639829" cy="852886"/>
          </a:xfrm>
          <a:prstGeom prst="wedgeRoundRectCallout">
            <a:avLst>
              <a:gd name="adj1" fmla="val 52437"/>
              <a:gd name="adj2" fmla="val -121047"/>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dirty="0">
                <a:solidFill>
                  <a:schemeClr val="tx1"/>
                </a:solidFill>
                <a:latin typeface="HGS創英角ｺﾞｼｯｸUB" panose="020B0900000000000000" pitchFamily="50" charset="-128"/>
                <a:ea typeface="HGS創英角ｺﾞｼｯｸUB" panose="020B0900000000000000" pitchFamily="50" charset="-128"/>
              </a:rPr>
              <a:t>アップが完了すると動画リストに表示される。</a:t>
            </a:r>
          </a:p>
        </p:txBody>
      </p:sp>
      <p:sp>
        <p:nvSpPr>
          <p:cNvPr id="20" name="正方形/長方形 19"/>
          <p:cNvSpPr/>
          <p:nvPr/>
        </p:nvSpPr>
        <p:spPr>
          <a:xfrm>
            <a:off x="9639901" y="1667933"/>
            <a:ext cx="796413" cy="422285"/>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吹き出し 13"/>
          <p:cNvSpPr/>
          <p:nvPr/>
        </p:nvSpPr>
        <p:spPr>
          <a:xfrm>
            <a:off x="4232787" y="1162014"/>
            <a:ext cx="4624221" cy="687769"/>
          </a:xfrm>
          <a:prstGeom prst="wedgeRoundRectCallout">
            <a:avLst>
              <a:gd name="adj1" fmla="val 70420"/>
              <a:gd name="adj2" fmla="val 41640"/>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err="1">
                <a:solidFill>
                  <a:schemeClr val="tx1"/>
                </a:solidFill>
                <a:latin typeface="HGS創英角ｺﾞｼｯｸUB" panose="020B0900000000000000" pitchFamily="50" charset="-128"/>
                <a:ea typeface="HGS創英角ｺﾞｼｯｸUB" panose="020B0900000000000000" pitchFamily="50" charset="-128"/>
              </a:rPr>
              <a:t>Youtube</a:t>
            </a:r>
            <a:r>
              <a:rPr kumimoji="1" lang="en-US" altLang="ja-JP" dirty="0">
                <a:solidFill>
                  <a:schemeClr val="tx1"/>
                </a:solidFill>
                <a:latin typeface="HGS創英角ｺﾞｼｯｸUB" panose="020B0900000000000000" pitchFamily="50" charset="-128"/>
                <a:ea typeface="HGS創英角ｺﾞｼｯｸUB" panose="020B0900000000000000" pitchFamily="50" charset="-128"/>
              </a:rPr>
              <a:t> studio(</a:t>
            </a:r>
            <a:r>
              <a:rPr kumimoji="1" lang="ja-JP" altLang="en-US" dirty="0">
                <a:solidFill>
                  <a:schemeClr val="tx1"/>
                </a:solidFill>
                <a:latin typeface="HGS創英角ｺﾞｼｯｸUB" panose="020B0900000000000000" pitchFamily="50" charset="-128"/>
                <a:ea typeface="HGS創英角ｺﾞｼｯｸUB" panose="020B0900000000000000" pitchFamily="50" charset="-128"/>
              </a:rPr>
              <a:t>ユーチューブスタジオ</a:t>
            </a:r>
            <a:r>
              <a:rPr kumimoji="1" lang="en-US" altLang="ja-JP" dirty="0">
                <a:solidFill>
                  <a:schemeClr val="tx1"/>
                </a:solidFill>
                <a:latin typeface="HGS創英角ｺﾞｼｯｸUB" panose="020B0900000000000000" pitchFamily="50" charset="-128"/>
                <a:ea typeface="HGS創英角ｺﾞｼｯｸUB" panose="020B0900000000000000" pitchFamily="50" charset="-128"/>
              </a:rPr>
              <a:t>)</a:t>
            </a:r>
            <a:r>
              <a:rPr kumimoji="1" lang="ja-JP" altLang="en-US" dirty="0">
                <a:solidFill>
                  <a:schemeClr val="tx1"/>
                </a:solidFill>
                <a:latin typeface="HGS創英角ｺﾞｼｯｸUB" panose="020B0900000000000000" pitchFamily="50" charset="-128"/>
                <a:ea typeface="HGS創英角ｺﾞｼｯｸUB" panose="020B0900000000000000" pitchFamily="50" charset="-128"/>
              </a:rPr>
              <a:t>を</a:t>
            </a:r>
            <a:endParaRPr kumimoji="1" lang="en-US" altLang="ja-JP" dirty="0">
              <a:solidFill>
                <a:schemeClr val="tx1"/>
              </a:solidFill>
              <a:latin typeface="HGS創英角ｺﾞｼｯｸUB" panose="020B0900000000000000" pitchFamily="50" charset="-128"/>
              <a:ea typeface="HGS創英角ｺﾞｼｯｸUB" panose="020B0900000000000000" pitchFamily="50" charset="-128"/>
            </a:endParaRPr>
          </a:p>
          <a:p>
            <a:r>
              <a:rPr kumimoji="1" lang="ja-JP" altLang="en-US" dirty="0">
                <a:solidFill>
                  <a:schemeClr val="tx1"/>
                </a:solidFill>
                <a:latin typeface="HGS創英角ｺﾞｼｯｸUB" panose="020B0900000000000000" pitchFamily="50" charset="-128"/>
                <a:ea typeface="HGS創英角ｺﾞｼｯｸUB" panose="020B0900000000000000" pitchFamily="50" charset="-128"/>
              </a:rPr>
              <a:t>クリックする。</a:t>
            </a:r>
          </a:p>
        </p:txBody>
      </p:sp>
      <p:sp>
        <p:nvSpPr>
          <p:cNvPr id="19" name="正方形/長方形 18"/>
          <p:cNvSpPr/>
          <p:nvPr/>
        </p:nvSpPr>
        <p:spPr>
          <a:xfrm>
            <a:off x="2963625" y="3886436"/>
            <a:ext cx="7306365" cy="825786"/>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382268" y="1396829"/>
            <a:ext cx="2029460" cy="542208"/>
          </a:xfrm>
          <a:prstGeom prst="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2800" dirty="0">
                <a:solidFill>
                  <a:schemeClr val="tx1"/>
                </a:solidFill>
                <a:latin typeface="HGS創英角ｺﾞｼｯｸUB" panose="020B0900000000000000" pitchFamily="50" charset="-128"/>
                <a:ea typeface="HGS創英角ｺﾞｼｯｸUB" panose="020B0900000000000000" pitchFamily="50" charset="-128"/>
              </a:rPr>
              <a:t>アップ完了</a:t>
            </a:r>
            <a:endParaRPr kumimoji="1" lang="en-US" altLang="ja-JP" sz="2800" dirty="0">
              <a:solidFill>
                <a:schemeClr val="tx1"/>
              </a:solidFill>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21281290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2F4644-6F2B-4774-B77E-D1D49E09E71D}"/>
              </a:ext>
            </a:extLst>
          </p:cNvPr>
          <p:cNvSpPr>
            <a:spLocks noGrp="1"/>
          </p:cNvSpPr>
          <p:nvPr>
            <p:ph type="title"/>
          </p:nvPr>
        </p:nvSpPr>
        <p:spPr>
          <a:xfrm>
            <a:off x="145292" y="79899"/>
            <a:ext cx="5421006" cy="461351"/>
          </a:xfrm>
        </p:spPr>
        <p:txBody>
          <a:bodyPr>
            <a:normAutofit fontScale="90000"/>
          </a:bodyPr>
          <a:lstStyle/>
          <a:p>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３　動画作成のしかた　</a:t>
            </a:r>
            <a:br>
              <a:rPr lang="ja-JP" altLang="en-US" dirty="0">
                <a:latin typeface="HGP創英角ｺﾞｼｯｸUB" panose="020B0900000000000000" pitchFamily="50" charset="-128"/>
                <a:ea typeface="HGP創英角ｺﾞｼｯｸUB" panose="020B0900000000000000" pitchFamily="50" charset="-128"/>
              </a:rPr>
            </a:br>
            <a:endParaRPr kumimoji="1" lang="ja-JP" altLang="en-US" dirty="0">
              <a:latin typeface="HGP創英角ｺﾞｼｯｸUB" panose="020B0900000000000000" pitchFamily="50" charset="-128"/>
              <a:ea typeface="HGP創英角ｺﾞｼｯｸUB" panose="020B0900000000000000" pitchFamily="50" charset="-128"/>
            </a:endParaRPr>
          </a:p>
        </p:txBody>
      </p:sp>
      <p:grpSp>
        <p:nvGrpSpPr>
          <p:cNvPr id="16" name="グループ化 15">
            <a:extLst>
              <a:ext uri="{FF2B5EF4-FFF2-40B4-BE49-F238E27FC236}">
                <a16:creationId xmlns:a16="http://schemas.microsoft.com/office/drawing/2014/main" id="{46CBE786-7AA4-4A2B-A5A2-E10C5811E8D1}"/>
              </a:ext>
            </a:extLst>
          </p:cNvPr>
          <p:cNvGrpSpPr/>
          <p:nvPr/>
        </p:nvGrpSpPr>
        <p:grpSpPr>
          <a:xfrm>
            <a:off x="441989" y="629194"/>
            <a:ext cx="11308021" cy="639936"/>
            <a:chOff x="441989" y="629194"/>
            <a:chExt cx="11308021" cy="639936"/>
          </a:xfrm>
          <a:solidFill>
            <a:srgbClr val="FFCC99"/>
          </a:solidFill>
        </p:grpSpPr>
        <p:sp>
          <p:nvSpPr>
            <p:cNvPr id="8" name="矢印: 山形 7">
              <a:extLst>
                <a:ext uri="{FF2B5EF4-FFF2-40B4-BE49-F238E27FC236}">
                  <a16:creationId xmlns:a16="http://schemas.microsoft.com/office/drawing/2014/main" id="{AC619696-D0E5-4F59-8BC5-5A24B2F4E83A}"/>
                </a:ext>
              </a:extLst>
            </p:cNvPr>
            <p:cNvSpPr/>
            <p:nvPr/>
          </p:nvSpPr>
          <p:spPr>
            <a:xfrm>
              <a:off x="441989" y="629938"/>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①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google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アカウント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9" name="矢印: 山形 8">
              <a:extLst>
                <a:ext uri="{FF2B5EF4-FFF2-40B4-BE49-F238E27FC236}">
                  <a16:creationId xmlns:a16="http://schemas.microsoft.com/office/drawing/2014/main" id="{D5A62E8B-6B6D-4EB1-BA46-26062283D3DF}"/>
                </a:ext>
              </a:extLst>
            </p:cNvPr>
            <p:cNvSpPr/>
            <p:nvPr/>
          </p:nvSpPr>
          <p:spPr>
            <a:xfrm>
              <a:off x="3228340"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②　動画を作成する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0" name="矢印: 山形 9">
              <a:extLst>
                <a:ext uri="{FF2B5EF4-FFF2-40B4-BE49-F238E27FC236}">
                  <a16:creationId xmlns:a16="http://schemas.microsoft.com/office/drawing/2014/main" id="{347412D4-C9D4-48C9-B5AF-37CFD90FEC56}"/>
                </a:ext>
              </a:extLst>
            </p:cNvPr>
            <p:cNvSpPr/>
            <p:nvPr/>
          </p:nvSpPr>
          <p:spPr>
            <a:xfrm>
              <a:off x="6012329"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③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YouTube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にアップ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1" name="矢印: 山形 10">
              <a:extLst>
                <a:ext uri="{FF2B5EF4-FFF2-40B4-BE49-F238E27FC236}">
                  <a16:creationId xmlns:a16="http://schemas.microsoft.com/office/drawing/2014/main" id="{1AFF24F0-9646-4847-A690-2734E90F5C4D}"/>
                </a:ext>
              </a:extLst>
            </p:cNvPr>
            <p:cNvSpPr/>
            <p:nvPr/>
          </p:nvSpPr>
          <p:spPr>
            <a:xfrm>
              <a:off x="8830167" y="629194"/>
              <a:ext cx="2919843" cy="639192"/>
            </a:xfrm>
            <a:prstGeom prst="chevron">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④　</a:t>
              </a:r>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ホームページや</a:t>
              </a:r>
              <a:endParaRPr lang="en-US" altLang="ja-JP" sz="1500"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　　 一斉メールで配信する</a:t>
              </a:r>
              <a:endParaRPr kumimoji="1" lang="ja-JP" altLang="en-US" sz="1500" dirty="0">
                <a:solidFill>
                  <a:schemeClr val="tx1"/>
                </a:solidFill>
                <a:latin typeface="HGP創英角ｺﾞｼｯｸUB" panose="020B0900000000000000" pitchFamily="50" charset="-128"/>
                <a:ea typeface="HGP創英角ｺﾞｼｯｸUB" panose="020B0900000000000000" pitchFamily="50" charset="-128"/>
              </a:endParaRPr>
            </a:p>
          </p:txBody>
        </p:sp>
      </p:grpSp>
      <p:pic>
        <p:nvPicPr>
          <p:cNvPr id="13" name="図形 1"/>
          <p:cNvPicPr>
            <a:picLocks noGrp="1"/>
          </p:cNvPicPr>
          <p:nvPr>
            <p:ph idx="1"/>
          </p:nvPr>
        </p:nvPicPr>
        <p:blipFill rotWithShape="1">
          <a:blip r:embed="rId2"/>
          <a:srcRect l="4396" t="11624" r="996" b="8142"/>
          <a:stretch/>
        </p:blipFill>
        <p:spPr>
          <a:xfrm>
            <a:off x="841524" y="1356330"/>
            <a:ext cx="10341610" cy="5501670"/>
          </a:xfrm>
          <a:prstGeom prst="rect">
            <a:avLst/>
          </a:prstGeom>
          <a:noFill/>
          <a:ln w="9525">
            <a:noFill/>
          </a:ln>
        </p:spPr>
      </p:pic>
      <p:sp>
        <p:nvSpPr>
          <p:cNvPr id="14" name="正方形/長方形 13"/>
          <p:cNvSpPr/>
          <p:nvPr/>
        </p:nvSpPr>
        <p:spPr>
          <a:xfrm>
            <a:off x="5029801" y="3684880"/>
            <a:ext cx="291499" cy="422285"/>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吹き出し 14"/>
          <p:cNvSpPr/>
          <p:nvPr/>
        </p:nvSpPr>
        <p:spPr>
          <a:xfrm>
            <a:off x="1388108" y="2418755"/>
            <a:ext cx="4624221" cy="687769"/>
          </a:xfrm>
          <a:prstGeom prst="wedgeRoundRectCallout">
            <a:avLst>
              <a:gd name="adj1" fmla="val 33069"/>
              <a:gd name="adj2" fmla="val 146893"/>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S創英角ｺﾞｼｯｸUB" panose="020B0900000000000000" pitchFamily="50" charset="-128"/>
                <a:ea typeface="HGS創英角ｺﾞｼｯｸUB" panose="020B0900000000000000" pitchFamily="50" charset="-128"/>
              </a:rPr>
              <a:t>選択したい動画のところにマウスポイントを移動すると表示される。</a:t>
            </a:r>
          </a:p>
        </p:txBody>
      </p:sp>
    </p:spTree>
    <p:extLst>
      <p:ext uri="{BB962C8B-B14F-4D97-AF65-F5344CB8AC3E}">
        <p14:creationId xmlns:p14="http://schemas.microsoft.com/office/powerpoint/2010/main" val="8340319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2F4644-6F2B-4774-B77E-D1D49E09E71D}"/>
              </a:ext>
            </a:extLst>
          </p:cNvPr>
          <p:cNvSpPr>
            <a:spLocks noGrp="1"/>
          </p:cNvSpPr>
          <p:nvPr>
            <p:ph type="title"/>
          </p:nvPr>
        </p:nvSpPr>
        <p:spPr>
          <a:xfrm>
            <a:off x="145292" y="79899"/>
            <a:ext cx="5421006" cy="461351"/>
          </a:xfrm>
        </p:spPr>
        <p:txBody>
          <a:bodyPr>
            <a:normAutofit fontScale="90000"/>
          </a:bodyPr>
          <a:lstStyle/>
          <a:p>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３　動画作成のしかた　</a:t>
            </a:r>
            <a:br>
              <a:rPr lang="ja-JP" altLang="en-US" dirty="0">
                <a:latin typeface="HGP創英角ｺﾞｼｯｸUB" panose="020B0900000000000000" pitchFamily="50" charset="-128"/>
                <a:ea typeface="HGP創英角ｺﾞｼｯｸUB" panose="020B0900000000000000" pitchFamily="50" charset="-128"/>
              </a:rPr>
            </a:b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3" name="コンテンツ プレースホルダー 2">
            <a:extLst>
              <a:ext uri="{FF2B5EF4-FFF2-40B4-BE49-F238E27FC236}">
                <a16:creationId xmlns:a16="http://schemas.microsoft.com/office/drawing/2014/main" id="{77474419-5C6E-44BD-A7E8-BBDA73221773}"/>
              </a:ext>
            </a:extLst>
          </p:cNvPr>
          <p:cNvSpPr>
            <a:spLocks noGrp="1"/>
          </p:cNvSpPr>
          <p:nvPr>
            <p:ph idx="1"/>
          </p:nvPr>
        </p:nvSpPr>
        <p:spPr>
          <a:xfrm>
            <a:off x="1451579" y="1667933"/>
            <a:ext cx="10089392" cy="3782956"/>
          </a:xfrm>
          <a:solidFill>
            <a:schemeClr val="bg2"/>
          </a:solidFill>
        </p:spPr>
        <p:txBody>
          <a:bodyPr>
            <a:normAutofit/>
          </a:bodyPr>
          <a:lstStyle/>
          <a:p>
            <a:pPr marL="0" indent="0">
              <a:buNone/>
            </a:pPr>
            <a:endParaRPr kumimoji="1" lang="ja-JP" altLang="en-US" sz="3600" dirty="0">
              <a:latin typeface="ＭＳ ゴシック" panose="020B0609070205080204" pitchFamily="49" charset="-128"/>
              <a:ea typeface="ＭＳ ゴシック" panose="020B0609070205080204" pitchFamily="49" charset="-128"/>
            </a:endParaRPr>
          </a:p>
        </p:txBody>
      </p:sp>
      <p:grpSp>
        <p:nvGrpSpPr>
          <p:cNvPr id="16" name="グループ化 15">
            <a:extLst>
              <a:ext uri="{FF2B5EF4-FFF2-40B4-BE49-F238E27FC236}">
                <a16:creationId xmlns:a16="http://schemas.microsoft.com/office/drawing/2014/main" id="{46CBE786-7AA4-4A2B-A5A2-E10C5811E8D1}"/>
              </a:ext>
            </a:extLst>
          </p:cNvPr>
          <p:cNvGrpSpPr/>
          <p:nvPr/>
        </p:nvGrpSpPr>
        <p:grpSpPr>
          <a:xfrm>
            <a:off x="441989" y="629194"/>
            <a:ext cx="11308021" cy="639936"/>
            <a:chOff x="441989" y="629194"/>
            <a:chExt cx="11308021" cy="639936"/>
          </a:xfrm>
          <a:solidFill>
            <a:srgbClr val="FFCC99"/>
          </a:solidFill>
        </p:grpSpPr>
        <p:sp>
          <p:nvSpPr>
            <p:cNvPr id="8" name="矢印: 山形 7">
              <a:extLst>
                <a:ext uri="{FF2B5EF4-FFF2-40B4-BE49-F238E27FC236}">
                  <a16:creationId xmlns:a16="http://schemas.microsoft.com/office/drawing/2014/main" id="{AC619696-D0E5-4F59-8BC5-5A24B2F4E83A}"/>
                </a:ext>
              </a:extLst>
            </p:cNvPr>
            <p:cNvSpPr/>
            <p:nvPr/>
          </p:nvSpPr>
          <p:spPr>
            <a:xfrm>
              <a:off x="441989" y="629938"/>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①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google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アカウント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9" name="矢印: 山形 8">
              <a:extLst>
                <a:ext uri="{FF2B5EF4-FFF2-40B4-BE49-F238E27FC236}">
                  <a16:creationId xmlns:a16="http://schemas.microsoft.com/office/drawing/2014/main" id="{D5A62E8B-6B6D-4EB1-BA46-26062283D3DF}"/>
                </a:ext>
              </a:extLst>
            </p:cNvPr>
            <p:cNvSpPr/>
            <p:nvPr/>
          </p:nvSpPr>
          <p:spPr>
            <a:xfrm>
              <a:off x="3228340"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②　動画を作成する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0" name="矢印: 山形 9">
              <a:extLst>
                <a:ext uri="{FF2B5EF4-FFF2-40B4-BE49-F238E27FC236}">
                  <a16:creationId xmlns:a16="http://schemas.microsoft.com/office/drawing/2014/main" id="{347412D4-C9D4-48C9-B5AF-37CFD90FEC56}"/>
                </a:ext>
              </a:extLst>
            </p:cNvPr>
            <p:cNvSpPr/>
            <p:nvPr/>
          </p:nvSpPr>
          <p:spPr>
            <a:xfrm>
              <a:off x="6012329"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③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YouTube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にアップ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1" name="矢印: 山形 10">
              <a:extLst>
                <a:ext uri="{FF2B5EF4-FFF2-40B4-BE49-F238E27FC236}">
                  <a16:creationId xmlns:a16="http://schemas.microsoft.com/office/drawing/2014/main" id="{1AFF24F0-9646-4847-A690-2734E90F5C4D}"/>
                </a:ext>
              </a:extLst>
            </p:cNvPr>
            <p:cNvSpPr/>
            <p:nvPr/>
          </p:nvSpPr>
          <p:spPr>
            <a:xfrm>
              <a:off x="8830167" y="629194"/>
              <a:ext cx="2919843" cy="639192"/>
            </a:xfrm>
            <a:prstGeom prst="chevron">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④　</a:t>
              </a:r>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ホームページや</a:t>
              </a:r>
              <a:endParaRPr lang="en-US" altLang="ja-JP" sz="1500"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　　 一斉メールで配信する</a:t>
              </a:r>
              <a:endParaRPr kumimoji="1" lang="ja-JP" altLang="en-US" sz="1500" dirty="0">
                <a:solidFill>
                  <a:schemeClr val="tx1"/>
                </a:solidFill>
                <a:latin typeface="HGP創英角ｺﾞｼｯｸUB" panose="020B0900000000000000" pitchFamily="50" charset="-128"/>
                <a:ea typeface="HGP創英角ｺﾞｼｯｸUB" panose="020B0900000000000000" pitchFamily="50" charset="-128"/>
              </a:endParaRPr>
            </a:p>
          </p:txBody>
        </p:sp>
      </p:grpSp>
      <p:pic>
        <p:nvPicPr>
          <p:cNvPr id="12" name="図 11"/>
          <p:cNvPicPr/>
          <p:nvPr/>
        </p:nvPicPr>
        <p:blipFill rotWithShape="1">
          <a:blip r:embed="rId2"/>
          <a:srcRect l="2660" t="13322" r="-162" b="16723"/>
          <a:stretch/>
        </p:blipFill>
        <p:spPr>
          <a:xfrm>
            <a:off x="1142096" y="1350316"/>
            <a:ext cx="10012173" cy="5501670"/>
          </a:xfrm>
          <a:prstGeom prst="rect">
            <a:avLst/>
          </a:prstGeom>
        </p:spPr>
      </p:pic>
      <p:sp>
        <p:nvSpPr>
          <p:cNvPr id="13" name="正方形/長方形 12"/>
          <p:cNvSpPr/>
          <p:nvPr/>
        </p:nvSpPr>
        <p:spPr>
          <a:xfrm>
            <a:off x="4229701" y="4787901"/>
            <a:ext cx="1918482" cy="431800"/>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吹き出し 13"/>
          <p:cNvSpPr/>
          <p:nvPr/>
        </p:nvSpPr>
        <p:spPr>
          <a:xfrm>
            <a:off x="5397500" y="2682034"/>
            <a:ext cx="5164963" cy="979184"/>
          </a:xfrm>
          <a:prstGeom prst="wedgeRoundRectCallout">
            <a:avLst>
              <a:gd name="adj1" fmla="val -39711"/>
              <a:gd name="adj2" fmla="val 176438"/>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S創英角ｺﾞｼｯｸUB" panose="020B0900000000000000" pitchFamily="50" charset="-128"/>
                <a:ea typeface="HGS創英角ｺﾞｼｯｸUB" panose="020B0900000000000000" pitchFamily="50" charset="-128"/>
              </a:rPr>
              <a:t>クリックするとクリップボードに</a:t>
            </a:r>
            <a:r>
              <a:rPr kumimoji="1" lang="en-US" altLang="ja-JP" dirty="0">
                <a:solidFill>
                  <a:schemeClr val="tx1"/>
                </a:solidFill>
                <a:latin typeface="HGS創英角ｺﾞｼｯｸUB" panose="020B0900000000000000" pitchFamily="50" charset="-128"/>
                <a:ea typeface="HGS創英角ｺﾞｼｯｸUB" panose="020B0900000000000000" pitchFamily="50" charset="-128"/>
              </a:rPr>
              <a:t>URL</a:t>
            </a:r>
            <a:r>
              <a:rPr kumimoji="1" lang="ja-JP" altLang="en-US" dirty="0">
                <a:solidFill>
                  <a:schemeClr val="tx1"/>
                </a:solidFill>
                <a:latin typeface="HGS創英角ｺﾞｼｯｸUB" panose="020B0900000000000000" pitchFamily="50" charset="-128"/>
                <a:ea typeface="HGS創英角ｺﾞｼｯｸUB" panose="020B0900000000000000" pitchFamily="50" charset="-128"/>
              </a:rPr>
              <a:t>がコピーされる。右クリックから「貼り付け」を選択すると貼り付けできる。</a:t>
            </a:r>
          </a:p>
        </p:txBody>
      </p:sp>
    </p:spTree>
    <p:extLst>
      <p:ext uri="{BB962C8B-B14F-4D97-AF65-F5344CB8AC3E}">
        <p14:creationId xmlns:p14="http://schemas.microsoft.com/office/powerpoint/2010/main" val="1300848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コンテンツ プレースホルダー 4">
            <a:extLst>
              <a:ext uri="{FF2B5EF4-FFF2-40B4-BE49-F238E27FC236}">
                <a16:creationId xmlns:a16="http://schemas.microsoft.com/office/drawing/2014/main" id="{6E90B644-2CC0-4A5A-BE7C-F8A9F20A21BD}"/>
              </a:ext>
            </a:extLst>
          </p:cNvPr>
          <p:cNvPicPr>
            <a:picLocks noChangeAspect="1"/>
          </p:cNvPicPr>
          <p:nvPr/>
        </p:nvPicPr>
        <p:blipFill rotWithShape="1">
          <a:blip r:embed="rId2">
            <a:extLst>
              <a:ext uri="{28A0092B-C50C-407E-A947-70E740481C1C}">
                <a14:useLocalDpi xmlns:a14="http://schemas.microsoft.com/office/drawing/2010/main" val="0"/>
              </a:ext>
            </a:extLst>
          </a:blip>
          <a:srcRect t="13101" b="5259"/>
          <a:stretch/>
        </p:blipFill>
        <p:spPr>
          <a:xfrm>
            <a:off x="-227047" y="0"/>
            <a:ext cx="12600512" cy="6858000"/>
          </a:xfrm>
          <a:prstGeom prst="rect">
            <a:avLst/>
          </a:prstGeom>
          <a:effectLst/>
        </p:spPr>
      </p:pic>
      <p:pic>
        <p:nvPicPr>
          <p:cNvPr id="5" name="コンテンツ プレースホルダー 4">
            <a:extLst>
              <a:ext uri="{FF2B5EF4-FFF2-40B4-BE49-F238E27FC236}">
                <a16:creationId xmlns:a16="http://schemas.microsoft.com/office/drawing/2014/main" id="{99AD07BB-3F91-4CB0-82D6-4F69EFE9EFCB}"/>
              </a:ext>
            </a:extLst>
          </p:cNvPr>
          <p:cNvPicPr>
            <a:picLocks noGrp="1" noChangeAspect="1"/>
          </p:cNvPicPr>
          <p:nvPr>
            <p:ph idx="1"/>
          </p:nvPr>
        </p:nvPicPr>
        <p:blipFill rotWithShape="1">
          <a:blip r:embed="rId2">
            <a:lum bright="70000" contrast="-70000"/>
            <a:extLst>
              <a:ext uri="{28A0092B-C50C-407E-A947-70E740481C1C}">
                <a14:useLocalDpi xmlns:a14="http://schemas.microsoft.com/office/drawing/2010/main" val="0"/>
              </a:ext>
            </a:extLst>
          </a:blip>
          <a:srcRect t="13101" b="5259"/>
          <a:stretch/>
        </p:blipFill>
        <p:spPr>
          <a:xfrm>
            <a:off x="-227047" y="0"/>
            <a:ext cx="12600512" cy="6858000"/>
          </a:xfrm>
          <a:effectLst/>
        </p:spPr>
      </p:pic>
      <p:sp>
        <p:nvSpPr>
          <p:cNvPr id="7" name="タイトル 1">
            <a:extLst>
              <a:ext uri="{FF2B5EF4-FFF2-40B4-BE49-F238E27FC236}">
                <a16:creationId xmlns:a16="http://schemas.microsoft.com/office/drawing/2014/main" id="{ED5DBB8C-BE14-4035-A393-E47838F65434}"/>
              </a:ext>
            </a:extLst>
          </p:cNvPr>
          <p:cNvSpPr txBox="1">
            <a:spLocks/>
          </p:cNvSpPr>
          <p:nvPr/>
        </p:nvSpPr>
        <p:spPr>
          <a:xfrm>
            <a:off x="1071180" y="804785"/>
            <a:ext cx="10881360" cy="129563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kumimoji="1" sz="3200" b="0" i="0" kern="1200" cap="all">
                <a:solidFill>
                  <a:schemeClr val="tx1"/>
                </a:solidFill>
                <a:effectLst/>
                <a:latin typeface="+mj-lt"/>
                <a:ea typeface="+mj-ea"/>
                <a:cs typeface="+mj-cs"/>
              </a:defRPr>
            </a:lvl1pPr>
          </a:lstStyle>
          <a:p>
            <a:r>
              <a:rPr lang="ja-JP" altLang="en-US" sz="4800" dirty="0">
                <a:latin typeface="HGS創英角ｺﾞｼｯｸUB" panose="020B0900000000000000" pitchFamily="50" charset="-128"/>
                <a:ea typeface="HGS創英角ｺﾞｼｯｸUB" panose="020B0900000000000000" pitchFamily="50" charset="-128"/>
              </a:rPr>
              <a:t>原町小学校のオンラインの取り組み</a:t>
            </a:r>
            <a:br>
              <a:rPr lang="en-US" altLang="ja-JP" sz="4800" dirty="0">
                <a:latin typeface="HGS創英角ｺﾞｼｯｸUB" panose="020B0900000000000000" pitchFamily="50" charset="-128"/>
                <a:ea typeface="HGS創英角ｺﾞｼｯｸUB" panose="020B0900000000000000" pitchFamily="50" charset="-128"/>
              </a:rPr>
            </a:br>
            <a:br>
              <a:rPr lang="en-US" altLang="ja-JP" sz="1800" dirty="0"/>
            </a:br>
            <a:endParaRPr lang="ja-JP" altLang="en-US" sz="1800" dirty="0"/>
          </a:p>
        </p:txBody>
      </p:sp>
      <p:sp>
        <p:nvSpPr>
          <p:cNvPr id="9" name="タイトル 1">
            <a:extLst>
              <a:ext uri="{FF2B5EF4-FFF2-40B4-BE49-F238E27FC236}">
                <a16:creationId xmlns:a16="http://schemas.microsoft.com/office/drawing/2014/main" id="{7F828B82-019B-4B2C-ADAF-FABC47B1E15E}"/>
              </a:ext>
            </a:extLst>
          </p:cNvPr>
          <p:cNvSpPr txBox="1">
            <a:spLocks/>
          </p:cNvSpPr>
          <p:nvPr/>
        </p:nvSpPr>
        <p:spPr>
          <a:xfrm>
            <a:off x="6096000" y="1728216"/>
            <a:ext cx="6198924" cy="3589928"/>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kumimoji="1" sz="3200" b="0" i="0" kern="1200" cap="all">
                <a:solidFill>
                  <a:schemeClr val="tx1"/>
                </a:solidFill>
                <a:effectLst/>
                <a:latin typeface="+mj-lt"/>
                <a:ea typeface="+mj-ea"/>
                <a:cs typeface="+mj-cs"/>
              </a:defRPr>
            </a:lvl1pPr>
          </a:lstStyle>
          <a:p>
            <a:endParaRPr lang="ja-JP" altLang="en-US" dirty="0"/>
          </a:p>
        </p:txBody>
      </p:sp>
      <p:sp>
        <p:nvSpPr>
          <p:cNvPr id="3" name="テキスト ボックス 2">
            <a:extLst>
              <a:ext uri="{FF2B5EF4-FFF2-40B4-BE49-F238E27FC236}">
                <a16:creationId xmlns:a16="http://schemas.microsoft.com/office/drawing/2014/main" id="{CCAA41BB-66B6-4873-B083-A5F4A20161BE}"/>
              </a:ext>
            </a:extLst>
          </p:cNvPr>
          <p:cNvSpPr txBox="1"/>
          <p:nvPr/>
        </p:nvSpPr>
        <p:spPr>
          <a:xfrm>
            <a:off x="10907" y="2309726"/>
            <a:ext cx="5592932" cy="3505575"/>
          </a:xfrm>
          <a:prstGeom prst="rect">
            <a:avLst/>
          </a:prstGeom>
          <a:noFill/>
        </p:spPr>
        <p:txBody>
          <a:bodyPr wrap="square" rtlCol="0">
            <a:spAutoFit/>
          </a:bodyPr>
          <a:lstStyle/>
          <a:p>
            <a:r>
              <a:rPr lang="ja-JP" altLang="en-US" sz="3200" dirty="0">
                <a:latin typeface="HGS創英角ｺﾞｼｯｸUB" panose="020B0900000000000000" pitchFamily="50" charset="-128"/>
                <a:ea typeface="HGS創英角ｺﾞｼｯｸUB" panose="020B0900000000000000" pitchFamily="50" charset="-128"/>
              </a:rPr>
              <a:t>　</a:t>
            </a:r>
            <a:r>
              <a:rPr lang="en-US" altLang="ja-JP" sz="3200" dirty="0">
                <a:latin typeface="HGS創英角ｺﾞｼｯｸUB" panose="020B0900000000000000" pitchFamily="50" charset="-128"/>
                <a:ea typeface="HGS創英角ｺﾞｼｯｸUB" panose="020B0900000000000000" pitchFamily="50" charset="-128"/>
              </a:rPr>
              <a:t>&lt;</a:t>
            </a:r>
            <a:r>
              <a:rPr lang="ja-JP" altLang="en-US" sz="3200" dirty="0">
                <a:latin typeface="HGS創英角ｺﾞｼｯｸUB" panose="020B0900000000000000" pitchFamily="50" charset="-128"/>
                <a:ea typeface="HGS創英角ｺﾞｼｯｸUB" panose="020B0900000000000000" pitchFamily="50" charset="-128"/>
              </a:rPr>
              <a:t>児童（家庭）への取組</a:t>
            </a:r>
            <a:r>
              <a:rPr lang="en-US" altLang="ja-JP" sz="3200" dirty="0">
                <a:latin typeface="HGS創英角ｺﾞｼｯｸUB" panose="020B0900000000000000" pitchFamily="50" charset="-128"/>
                <a:ea typeface="HGS創英角ｺﾞｼｯｸUB" panose="020B0900000000000000" pitchFamily="50" charset="-128"/>
              </a:rPr>
              <a:t>&gt;</a:t>
            </a:r>
            <a:br>
              <a:rPr lang="en-US" altLang="ja-JP" sz="3200" dirty="0">
                <a:latin typeface="HGS創英角ｺﾞｼｯｸUB" panose="020B0900000000000000" pitchFamily="50" charset="-128"/>
                <a:ea typeface="HGS創英角ｺﾞｼｯｸUB" panose="020B0900000000000000" pitchFamily="50" charset="-128"/>
              </a:rPr>
            </a:br>
            <a:r>
              <a:rPr lang="ja-JP" altLang="en-US" sz="3200" dirty="0"/>
              <a:t>　</a:t>
            </a:r>
            <a:br>
              <a:rPr lang="en-US" altLang="ja-JP" sz="3200" dirty="0"/>
            </a:br>
            <a:r>
              <a:rPr lang="ja-JP" altLang="en-US" sz="3200" dirty="0"/>
              <a:t>　</a:t>
            </a:r>
            <a:r>
              <a:rPr lang="ja-JP" altLang="en-US" sz="3200" dirty="0">
                <a:latin typeface="ＭＳ ゴシック" panose="020B0609070205080204" pitchFamily="49" charset="-128"/>
                <a:ea typeface="ＭＳ ゴシック" panose="020B0609070205080204" pitchFamily="49" charset="-128"/>
              </a:rPr>
              <a:t>〇課題のウェブ配布</a:t>
            </a:r>
            <a:endParaRPr lang="en-US" altLang="ja-JP" sz="3200" dirty="0">
              <a:latin typeface="ＭＳ ゴシック" panose="020B0609070205080204" pitchFamily="49" charset="-128"/>
              <a:ea typeface="ＭＳ ゴシック" panose="020B0609070205080204" pitchFamily="49" charset="-128"/>
            </a:endParaRPr>
          </a:p>
          <a:p>
            <a:pPr>
              <a:lnSpc>
                <a:spcPts val="2500"/>
              </a:lnSpc>
            </a:pPr>
            <a:br>
              <a:rPr lang="en-US" altLang="ja-JP" sz="3200" dirty="0">
                <a:latin typeface="ＭＳ ゴシック" panose="020B0609070205080204" pitchFamily="49" charset="-128"/>
                <a:ea typeface="ＭＳ ゴシック" panose="020B0609070205080204" pitchFamily="49" charset="-128"/>
              </a:rPr>
            </a:br>
            <a:r>
              <a:rPr lang="ja-JP" altLang="en-US" sz="3200" dirty="0">
                <a:latin typeface="ＭＳ ゴシック" panose="020B0609070205080204" pitchFamily="49" charset="-128"/>
                <a:ea typeface="ＭＳ ゴシック" panose="020B0609070205080204" pitchFamily="49" charset="-128"/>
              </a:rPr>
              <a:t>　〇休校支援動画の配信</a:t>
            </a:r>
            <a:endParaRPr lang="en-US" altLang="ja-JP" sz="3200" dirty="0">
              <a:latin typeface="ＭＳ ゴシック" panose="020B0609070205080204" pitchFamily="49" charset="-128"/>
              <a:ea typeface="ＭＳ ゴシック" panose="020B0609070205080204" pitchFamily="49" charset="-128"/>
            </a:endParaRPr>
          </a:p>
          <a:p>
            <a:pPr>
              <a:lnSpc>
                <a:spcPts val="2500"/>
              </a:lnSpc>
            </a:pPr>
            <a:br>
              <a:rPr lang="en-US" altLang="ja-JP" sz="3200" dirty="0">
                <a:latin typeface="ＭＳ ゴシック" panose="020B0609070205080204" pitchFamily="49" charset="-128"/>
                <a:ea typeface="ＭＳ ゴシック" panose="020B0609070205080204" pitchFamily="49" charset="-128"/>
              </a:rPr>
            </a:br>
            <a:r>
              <a:rPr lang="ja-JP" altLang="en-US" sz="3200" dirty="0">
                <a:latin typeface="ＭＳ ゴシック" panose="020B0609070205080204" pitchFamily="49" charset="-128"/>
                <a:ea typeface="ＭＳ ゴシック" panose="020B0609070205080204" pitchFamily="49" charset="-128"/>
              </a:rPr>
              <a:t>　〇授業動画の配信</a:t>
            </a:r>
            <a:endParaRPr lang="en-US" altLang="ja-JP" sz="3200" dirty="0">
              <a:latin typeface="ＭＳ ゴシック" panose="020B0609070205080204" pitchFamily="49" charset="-128"/>
              <a:ea typeface="ＭＳ ゴシック" panose="020B0609070205080204" pitchFamily="49" charset="-128"/>
            </a:endParaRPr>
          </a:p>
          <a:p>
            <a:pPr>
              <a:lnSpc>
                <a:spcPts val="2500"/>
              </a:lnSpc>
            </a:pPr>
            <a:br>
              <a:rPr lang="en-US" altLang="ja-JP" sz="3200" dirty="0">
                <a:latin typeface="ＭＳ ゴシック" panose="020B0609070205080204" pitchFamily="49" charset="-128"/>
                <a:ea typeface="ＭＳ ゴシック" panose="020B0609070205080204" pitchFamily="49" charset="-128"/>
              </a:rPr>
            </a:br>
            <a:r>
              <a:rPr lang="ja-JP" altLang="en-US" sz="3200" dirty="0">
                <a:latin typeface="ＭＳ ゴシック" panose="020B0609070205080204" pitchFamily="49" charset="-128"/>
                <a:ea typeface="ＭＳ ゴシック" panose="020B0609070205080204" pitchFamily="49" charset="-128"/>
              </a:rPr>
              <a:t>　〇メール相談の実施</a:t>
            </a:r>
            <a:endParaRPr kumimoji="1" lang="ja-JP" altLang="en-US" sz="3200" dirty="0"/>
          </a:p>
        </p:txBody>
      </p:sp>
      <p:sp>
        <p:nvSpPr>
          <p:cNvPr id="13" name="テキスト ボックス 12">
            <a:extLst>
              <a:ext uri="{FF2B5EF4-FFF2-40B4-BE49-F238E27FC236}">
                <a16:creationId xmlns:a16="http://schemas.microsoft.com/office/drawing/2014/main" id="{ECC925BE-8D26-42A1-92C6-3E4FC9BB6C69}"/>
              </a:ext>
            </a:extLst>
          </p:cNvPr>
          <p:cNvSpPr txBox="1"/>
          <p:nvPr/>
        </p:nvSpPr>
        <p:spPr>
          <a:xfrm>
            <a:off x="5671474" y="2310282"/>
            <a:ext cx="6509619" cy="2852063"/>
          </a:xfrm>
          <a:prstGeom prst="rect">
            <a:avLst/>
          </a:prstGeom>
          <a:noFill/>
        </p:spPr>
        <p:txBody>
          <a:bodyPr wrap="square" rtlCol="0">
            <a:spAutoFit/>
          </a:bodyPr>
          <a:lstStyle/>
          <a:p>
            <a:r>
              <a:rPr lang="ja-JP" altLang="en-US" sz="3200" dirty="0">
                <a:latin typeface="HGS創英角ｺﾞｼｯｸUB" panose="020B0900000000000000" pitchFamily="50" charset="-128"/>
                <a:ea typeface="HGS創英角ｺﾞｼｯｸUB" panose="020B0900000000000000" pitchFamily="50" charset="-128"/>
              </a:rPr>
              <a:t>　　　　</a:t>
            </a:r>
            <a:r>
              <a:rPr lang="en-US" altLang="ja-JP" sz="3200" dirty="0">
                <a:latin typeface="HGS創英角ｺﾞｼｯｸUB" panose="020B0900000000000000" pitchFamily="50" charset="-128"/>
                <a:ea typeface="HGS創英角ｺﾞｼｯｸUB" panose="020B0900000000000000" pitchFamily="50" charset="-128"/>
              </a:rPr>
              <a:t>&lt;</a:t>
            </a:r>
            <a:r>
              <a:rPr lang="ja-JP" altLang="en-US" sz="3200" dirty="0">
                <a:latin typeface="HGS創英角ｺﾞｼｯｸUB" panose="020B0900000000000000" pitchFamily="50" charset="-128"/>
                <a:ea typeface="HGS創英角ｺﾞｼｯｸUB" panose="020B0900000000000000" pitchFamily="50" charset="-128"/>
              </a:rPr>
              <a:t>職員での取組</a:t>
            </a:r>
            <a:r>
              <a:rPr lang="en-US" altLang="ja-JP" sz="3200" dirty="0">
                <a:latin typeface="HGS創英角ｺﾞｼｯｸUB" panose="020B0900000000000000" pitchFamily="50" charset="-128"/>
                <a:ea typeface="HGS創英角ｺﾞｼｯｸUB" panose="020B0900000000000000" pitchFamily="50" charset="-128"/>
              </a:rPr>
              <a:t>&gt;</a:t>
            </a:r>
            <a:br>
              <a:rPr lang="en-US" altLang="ja-JP" sz="3200" dirty="0">
                <a:latin typeface="HGS創英角ｺﾞｼｯｸUB" panose="020B0900000000000000" pitchFamily="50" charset="-128"/>
                <a:ea typeface="HGS創英角ｺﾞｼｯｸUB" panose="020B0900000000000000" pitchFamily="50" charset="-128"/>
              </a:rPr>
            </a:br>
            <a:r>
              <a:rPr lang="ja-JP" altLang="en-US" sz="3200" dirty="0"/>
              <a:t>　</a:t>
            </a:r>
            <a:br>
              <a:rPr lang="en-US" altLang="ja-JP" sz="3200" dirty="0"/>
            </a:br>
            <a:r>
              <a:rPr lang="ja-JP" altLang="en-US" sz="3200" dirty="0"/>
              <a:t>　</a:t>
            </a:r>
            <a:r>
              <a:rPr lang="ja-JP" altLang="en-US" sz="3200" dirty="0">
                <a:latin typeface="ＭＳ ゴシック" panose="020B0609070205080204" pitchFamily="49" charset="-128"/>
                <a:ea typeface="ＭＳ ゴシック" panose="020B0609070205080204" pitchFamily="49" charset="-128"/>
              </a:rPr>
              <a:t>〇クラウドサーバーの活用</a:t>
            </a:r>
            <a:endParaRPr lang="en-US" altLang="ja-JP" sz="3200" dirty="0">
              <a:latin typeface="ＭＳ ゴシック" panose="020B0609070205080204" pitchFamily="49" charset="-128"/>
              <a:ea typeface="ＭＳ ゴシック" panose="020B0609070205080204" pitchFamily="49" charset="-128"/>
            </a:endParaRPr>
          </a:p>
          <a:p>
            <a:pPr>
              <a:lnSpc>
                <a:spcPts val="2500"/>
              </a:lnSpc>
            </a:pPr>
            <a:br>
              <a:rPr lang="en-US" altLang="ja-JP" sz="3200" dirty="0">
                <a:latin typeface="ＭＳ ゴシック" panose="020B0609070205080204" pitchFamily="49" charset="-128"/>
                <a:ea typeface="ＭＳ ゴシック" panose="020B0609070205080204" pitchFamily="49" charset="-128"/>
              </a:rPr>
            </a:br>
            <a:r>
              <a:rPr lang="ja-JP" altLang="en-US" sz="3200" dirty="0">
                <a:latin typeface="ＭＳ ゴシック" panose="020B0609070205080204" pitchFamily="49" charset="-128"/>
                <a:ea typeface="ＭＳ ゴシック" panose="020B0609070205080204" pitchFamily="49" charset="-128"/>
              </a:rPr>
              <a:t>　〇</a:t>
            </a:r>
            <a:r>
              <a:rPr lang="en-US" altLang="ja-JP" sz="2800" dirty="0">
                <a:latin typeface="ＭＳ ゴシック" panose="020B0609070205080204" pitchFamily="49" charset="-128"/>
                <a:ea typeface="ＭＳ ゴシック" panose="020B0609070205080204" pitchFamily="49" charset="-128"/>
              </a:rPr>
              <a:t>ZOOM</a:t>
            </a:r>
            <a:r>
              <a:rPr lang="ja-JP" altLang="en-US" sz="2800" dirty="0">
                <a:latin typeface="ＭＳ ゴシック" panose="020B0609070205080204" pitchFamily="49" charset="-128"/>
                <a:ea typeface="ＭＳ ゴシック" panose="020B0609070205080204" pitchFamily="49" charset="-128"/>
              </a:rPr>
              <a:t>によるオンライン研修・会議</a:t>
            </a:r>
            <a:endParaRPr lang="en-US" altLang="ja-JP" sz="2800" dirty="0">
              <a:latin typeface="ＭＳ ゴシック" panose="020B0609070205080204" pitchFamily="49" charset="-128"/>
              <a:ea typeface="ＭＳ ゴシック" panose="020B0609070205080204" pitchFamily="49" charset="-128"/>
            </a:endParaRPr>
          </a:p>
          <a:p>
            <a:pPr>
              <a:lnSpc>
                <a:spcPts val="2500"/>
              </a:lnSpc>
            </a:pPr>
            <a:br>
              <a:rPr lang="en-US" altLang="ja-JP" sz="3200" dirty="0">
                <a:latin typeface="ＭＳ ゴシック" panose="020B0609070205080204" pitchFamily="49" charset="-128"/>
                <a:ea typeface="ＭＳ ゴシック" panose="020B0609070205080204" pitchFamily="49" charset="-128"/>
              </a:rPr>
            </a:br>
            <a:r>
              <a:rPr lang="ja-JP" altLang="en-US" sz="3200" dirty="0">
                <a:latin typeface="ＭＳ ゴシック" panose="020B0609070205080204" pitchFamily="49" charset="-128"/>
                <a:ea typeface="ＭＳ ゴシック" panose="020B0609070205080204" pitchFamily="49" charset="-128"/>
              </a:rPr>
              <a:t>　〇</a:t>
            </a:r>
            <a:r>
              <a:rPr lang="ja-JP" altLang="en-US" sz="3000" dirty="0">
                <a:latin typeface="ＭＳ ゴシック" panose="020B0609070205080204" pitchFamily="49" charset="-128"/>
                <a:ea typeface="ＭＳ ゴシック" panose="020B0609070205080204" pitchFamily="49" charset="-128"/>
              </a:rPr>
              <a:t>グループ</a:t>
            </a:r>
            <a:r>
              <a:rPr lang="en-US" altLang="ja-JP" sz="3000" dirty="0">
                <a:latin typeface="ＭＳ ゴシック" panose="020B0609070205080204" pitchFamily="49" charset="-128"/>
                <a:ea typeface="ＭＳ ゴシック" panose="020B0609070205080204" pitchFamily="49" charset="-128"/>
              </a:rPr>
              <a:t>LINE</a:t>
            </a:r>
            <a:r>
              <a:rPr lang="ja-JP" altLang="en-US" sz="3000" dirty="0">
                <a:latin typeface="ＭＳ ゴシック" panose="020B0609070205080204" pitchFamily="49" charset="-128"/>
                <a:ea typeface="ＭＳ ゴシック" panose="020B0609070205080204" pitchFamily="49" charset="-128"/>
              </a:rPr>
              <a:t>による情報の共有</a:t>
            </a:r>
            <a:endParaRPr lang="en-US" altLang="ja-JP" sz="3000" dirty="0">
              <a:latin typeface="ＭＳ ゴシック" panose="020B0609070205080204" pitchFamily="49" charset="-128"/>
              <a:ea typeface="ＭＳ ゴシック" panose="020B0609070205080204" pitchFamily="49" charset="-128"/>
            </a:endParaRPr>
          </a:p>
        </p:txBody>
      </p:sp>
      <p:sp>
        <p:nvSpPr>
          <p:cNvPr id="14" name="正方形/長方形 13">
            <a:extLst>
              <a:ext uri="{FF2B5EF4-FFF2-40B4-BE49-F238E27FC236}">
                <a16:creationId xmlns:a16="http://schemas.microsoft.com/office/drawing/2014/main" id="{728BE91E-631C-47A1-AC89-8A0484096ED8}"/>
              </a:ext>
            </a:extLst>
          </p:cNvPr>
          <p:cNvSpPr/>
          <p:nvPr/>
        </p:nvSpPr>
        <p:spPr>
          <a:xfrm>
            <a:off x="312316" y="3955336"/>
            <a:ext cx="4651899" cy="119842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吹き出し: 角を丸めた四角形 14">
            <a:extLst>
              <a:ext uri="{FF2B5EF4-FFF2-40B4-BE49-F238E27FC236}">
                <a16:creationId xmlns:a16="http://schemas.microsoft.com/office/drawing/2014/main" id="{7C05875C-62F6-4A8A-A218-EF348A722613}"/>
              </a:ext>
            </a:extLst>
          </p:cNvPr>
          <p:cNvSpPr/>
          <p:nvPr/>
        </p:nvSpPr>
        <p:spPr>
          <a:xfrm>
            <a:off x="4530952" y="5351736"/>
            <a:ext cx="2971800" cy="594360"/>
          </a:xfrm>
          <a:prstGeom prst="wedgeRoundRectCallout">
            <a:avLst>
              <a:gd name="adj1" fmla="val -51435"/>
              <a:gd name="adj2" fmla="val -123491"/>
              <a:gd name="adj3" fmla="val 16667"/>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a:solidFill>
                  <a:schemeClr val="tx1"/>
                </a:solidFill>
              </a:rPr>
              <a:t>YouTube</a:t>
            </a:r>
            <a:r>
              <a:rPr kumimoji="1" lang="ja-JP" altLang="en-US" sz="3200" dirty="0">
                <a:solidFill>
                  <a:schemeClr val="tx1"/>
                </a:solidFill>
              </a:rPr>
              <a:t>の活用</a:t>
            </a:r>
          </a:p>
        </p:txBody>
      </p:sp>
      <p:sp>
        <p:nvSpPr>
          <p:cNvPr id="16" name="タイトル 1">
            <a:extLst>
              <a:ext uri="{FF2B5EF4-FFF2-40B4-BE49-F238E27FC236}">
                <a16:creationId xmlns:a16="http://schemas.microsoft.com/office/drawing/2014/main" id="{607077BC-4A84-406E-A047-4AA5B6848E64}"/>
              </a:ext>
            </a:extLst>
          </p:cNvPr>
          <p:cNvSpPr>
            <a:spLocks noGrp="1"/>
          </p:cNvSpPr>
          <p:nvPr>
            <p:ph type="title"/>
          </p:nvPr>
        </p:nvSpPr>
        <p:spPr>
          <a:xfrm>
            <a:off x="10907" y="39366"/>
            <a:ext cx="5526181" cy="463554"/>
          </a:xfrm>
          <a:solidFill>
            <a:schemeClr val="bg1"/>
          </a:solidFill>
        </p:spPr>
        <p:txBody>
          <a:bodyPr>
            <a:normAutofit fontScale="90000"/>
          </a:bodyPr>
          <a:lstStyle/>
          <a:p>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１　自校の取り組みの紹介</a:t>
            </a:r>
            <a:endParaRPr kumimoji="1"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416537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3" grpId="0"/>
      <p:bldP spid="13" grpId="0"/>
      <p:bldP spid="14"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2F4644-6F2B-4774-B77E-D1D49E09E71D}"/>
              </a:ext>
            </a:extLst>
          </p:cNvPr>
          <p:cNvSpPr>
            <a:spLocks noGrp="1"/>
          </p:cNvSpPr>
          <p:nvPr>
            <p:ph type="title"/>
          </p:nvPr>
        </p:nvSpPr>
        <p:spPr>
          <a:xfrm>
            <a:off x="145292" y="79899"/>
            <a:ext cx="5421006" cy="461351"/>
          </a:xfrm>
        </p:spPr>
        <p:txBody>
          <a:bodyPr>
            <a:normAutofit fontScale="90000"/>
          </a:bodyPr>
          <a:lstStyle/>
          <a:p>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３　動画作成のしかた　</a:t>
            </a:r>
            <a:br>
              <a:rPr lang="ja-JP" altLang="en-US" dirty="0">
                <a:latin typeface="HGP創英角ｺﾞｼｯｸUB" panose="020B0900000000000000" pitchFamily="50" charset="-128"/>
                <a:ea typeface="HGP創英角ｺﾞｼｯｸUB" panose="020B0900000000000000" pitchFamily="50" charset="-128"/>
              </a:rPr>
            </a:br>
            <a:endParaRPr kumimoji="1" lang="ja-JP" altLang="en-US" dirty="0">
              <a:latin typeface="HGP創英角ｺﾞｼｯｸUB" panose="020B0900000000000000" pitchFamily="50" charset="-128"/>
              <a:ea typeface="HGP創英角ｺﾞｼｯｸUB" panose="020B0900000000000000" pitchFamily="50" charset="-128"/>
            </a:endParaRPr>
          </a:p>
        </p:txBody>
      </p:sp>
      <p:pic>
        <p:nvPicPr>
          <p:cNvPr id="4" name="コンテンツ プレースホルダー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2296" b="5791"/>
          <a:stretch/>
        </p:blipFill>
        <p:spPr>
          <a:xfrm>
            <a:off x="42168" y="1356330"/>
            <a:ext cx="11940321" cy="5501670"/>
          </a:xfrm>
          <a:solidFill>
            <a:schemeClr val="bg2"/>
          </a:solidFill>
        </p:spPr>
      </p:pic>
      <p:grpSp>
        <p:nvGrpSpPr>
          <p:cNvPr id="16" name="グループ化 15">
            <a:extLst>
              <a:ext uri="{FF2B5EF4-FFF2-40B4-BE49-F238E27FC236}">
                <a16:creationId xmlns:a16="http://schemas.microsoft.com/office/drawing/2014/main" id="{46CBE786-7AA4-4A2B-A5A2-E10C5811E8D1}"/>
              </a:ext>
            </a:extLst>
          </p:cNvPr>
          <p:cNvGrpSpPr/>
          <p:nvPr/>
        </p:nvGrpSpPr>
        <p:grpSpPr>
          <a:xfrm>
            <a:off x="441989" y="629194"/>
            <a:ext cx="11308021" cy="639936"/>
            <a:chOff x="441989" y="629194"/>
            <a:chExt cx="11308021" cy="639936"/>
          </a:xfrm>
          <a:solidFill>
            <a:srgbClr val="FFCC99"/>
          </a:solidFill>
        </p:grpSpPr>
        <p:sp>
          <p:nvSpPr>
            <p:cNvPr id="8" name="矢印: 山形 7">
              <a:extLst>
                <a:ext uri="{FF2B5EF4-FFF2-40B4-BE49-F238E27FC236}">
                  <a16:creationId xmlns:a16="http://schemas.microsoft.com/office/drawing/2014/main" id="{AC619696-D0E5-4F59-8BC5-5A24B2F4E83A}"/>
                </a:ext>
              </a:extLst>
            </p:cNvPr>
            <p:cNvSpPr/>
            <p:nvPr/>
          </p:nvSpPr>
          <p:spPr>
            <a:xfrm>
              <a:off x="441989" y="629938"/>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①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google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アカウント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9" name="矢印: 山形 8">
              <a:extLst>
                <a:ext uri="{FF2B5EF4-FFF2-40B4-BE49-F238E27FC236}">
                  <a16:creationId xmlns:a16="http://schemas.microsoft.com/office/drawing/2014/main" id="{D5A62E8B-6B6D-4EB1-BA46-26062283D3DF}"/>
                </a:ext>
              </a:extLst>
            </p:cNvPr>
            <p:cNvSpPr/>
            <p:nvPr/>
          </p:nvSpPr>
          <p:spPr>
            <a:xfrm>
              <a:off x="3228340"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②　動画を作成する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0" name="矢印: 山形 9">
              <a:extLst>
                <a:ext uri="{FF2B5EF4-FFF2-40B4-BE49-F238E27FC236}">
                  <a16:creationId xmlns:a16="http://schemas.microsoft.com/office/drawing/2014/main" id="{347412D4-C9D4-48C9-B5AF-37CFD90FEC56}"/>
                </a:ext>
              </a:extLst>
            </p:cNvPr>
            <p:cNvSpPr/>
            <p:nvPr/>
          </p:nvSpPr>
          <p:spPr>
            <a:xfrm>
              <a:off x="6012329"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③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YouTube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にアップ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1" name="矢印: 山形 10">
              <a:extLst>
                <a:ext uri="{FF2B5EF4-FFF2-40B4-BE49-F238E27FC236}">
                  <a16:creationId xmlns:a16="http://schemas.microsoft.com/office/drawing/2014/main" id="{1AFF24F0-9646-4847-A690-2734E90F5C4D}"/>
                </a:ext>
              </a:extLst>
            </p:cNvPr>
            <p:cNvSpPr/>
            <p:nvPr/>
          </p:nvSpPr>
          <p:spPr>
            <a:xfrm>
              <a:off x="8830167" y="629194"/>
              <a:ext cx="2919843" cy="639192"/>
            </a:xfrm>
            <a:prstGeom prst="chevron">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④　</a:t>
              </a:r>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ホームページや</a:t>
              </a:r>
              <a:endParaRPr lang="en-US" altLang="ja-JP" sz="1500"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　　 一斉メールで配信する</a:t>
              </a:r>
              <a:endParaRPr kumimoji="1" lang="ja-JP" altLang="en-US" sz="1500" dirty="0">
                <a:solidFill>
                  <a:schemeClr val="tx1"/>
                </a:solidFill>
                <a:latin typeface="HGP創英角ｺﾞｼｯｸUB" panose="020B0900000000000000" pitchFamily="50" charset="-128"/>
                <a:ea typeface="HGP創英角ｺﾞｼｯｸUB" panose="020B0900000000000000" pitchFamily="50" charset="-128"/>
              </a:endParaRPr>
            </a:p>
          </p:txBody>
        </p:sp>
      </p:grpSp>
      <p:sp>
        <p:nvSpPr>
          <p:cNvPr id="14" name="角丸四角形吹き出し 13"/>
          <p:cNvSpPr/>
          <p:nvPr/>
        </p:nvSpPr>
        <p:spPr>
          <a:xfrm>
            <a:off x="6148183" y="5639435"/>
            <a:ext cx="5164963" cy="979184"/>
          </a:xfrm>
          <a:prstGeom prst="wedgeRoundRectCallout">
            <a:avLst>
              <a:gd name="adj1" fmla="val -19056"/>
              <a:gd name="adj2" fmla="val 16907"/>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latin typeface="HGS創英角ｺﾞｼｯｸUB" panose="020B0900000000000000" pitchFamily="50" charset="-128"/>
                <a:ea typeface="HGS創英角ｺﾞｼｯｸUB" panose="020B0900000000000000" pitchFamily="50" charset="-128"/>
              </a:rPr>
              <a:t>配信方法は、自校のホームページにリンクとして張り付けたり、</a:t>
            </a:r>
            <a:r>
              <a:rPr kumimoji="1" lang="en-US" altLang="ja-JP" sz="2000" dirty="0">
                <a:solidFill>
                  <a:schemeClr val="tx1"/>
                </a:solidFill>
                <a:latin typeface="HGS創英角ｺﾞｼｯｸUB" panose="020B0900000000000000" pitchFamily="50" charset="-128"/>
                <a:ea typeface="HGS創英角ｺﾞｼｯｸUB" panose="020B0900000000000000" pitchFamily="50" charset="-128"/>
              </a:rPr>
              <a:t>URL</a:t>
            </a:r>
            <a:r>
              <a:rPr kumimoji="1" lang="ja-JP" altLang="en-US" sz="2000" dirty="0">
                <a:solidFill>
                  <a:schemeClr val="tx1"/>
                </a:solidFill>
                <a:latin typeface="HGS創英角ｺﾞｼｯｸUB" panose="020B0900000000000000" pitchFamily="50" charset="-128"/>
                <a:ea typeface="HGS創英角ｺﾞｼｯｸUB" panose="020B0900000000000000" pitchFamily="50" charset="-128"/>
              </a:rPr>
              <a:t>を直接一斉メールで送るなどの方法がある。</a:t>
            </a:r>
          </a:p>
        </p:txBody>
      </p:sp>
      <p:sp>
        <p:nvSpPr>
          <p:cNvPr id="15" name="正方形/長方形 14"/>
          <p:cNvSpPr/>
          <p:nvPr/>
        </p:nvSpPr>
        <p:spPr>
          <a:xfrm>
            <a:off x="242568" y="1676229"/>
            <a:ext cx="2297432" cy="542208"/>
          </a:xfrm>
          <a:prstGeom prst="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2800" dirty="0">
                <a:solidFill>
                  <a:schemeClr val="tx1"/>
                </a:solidFill>
                <a:latin typeface="HGS創英角ｺﾞｼｯｸUB" panose="020B0900000000000000" pitchFamily="50" charset="-128"/>
                <a:ea typeface="HGS創英角ｺﾞｼｯｸUB" panose="020B0900000000000000" pitchFamily="50" charset="-128"/>
              </a:rPr>
              <a:t>　配信完了</a:t>
            </a:r>
            <a:endParaRPr kumimoji="1" lang="en-US" altLang="ja-JP" sz="2800" dirty="0">
              <a:solidFill>
                <a:schemeClr val="tx1"/>
              </a:solidFill>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6144727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2F4644-6F2B-4774-B77E-D1D49E09E71D}"/>
              </a:ext>
            </a:extLst>
          </p:cNvPr>
          <p:cNvSpPr>
            <a:spLocks noGrp="1"/>
          </p:cNvSpPr>
          <p:nvPr>
            <p:ph type="title"/>
          </p:nvPr>
        </p:nvSpPr>
        <p:spPr>
          <a:xfrm>
            <a:off x="145292" y="79899"/>
            <a:ext cx="5421006" cy="461351"/>
          </a:xfrm>
        </p:spPr>
        <p:txBody>
          <a:bodyPr>
            <a:normAutofit fontScale="90000"/>
          </a:bodyPr>
          <a:lstStyle/>
          <a:p>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４　動画作成のポイント</a:t>
            </a:r>
            <a:br>
              <a:rPr lang="ja-JP" altLang="en-US" dirty="0">
                <a:latin typeface="HGP創英角ｺﾞｼｯｸUB" panose="020B0900000000000000" pitchFamily="50" charset="-128"/>
                <a:ea typeface="HGP創英角ｺﾞｼｯｸUB" panose="020B0900000000000000" pitchFamily="50" charset="-128"/>
              </a:rPr>
            </a:b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4" name="テキスト ボックス 3">
            <a:extLst>
              <a:ext uri="{FF2B5EF4-FFF2-40B4-BE49-F238E27FC236}">
                <a16:creationId xmlns:a16="http://schemas.microsoft.com/office/drawing/2014/main" id="{6A1E19C0-99BE-48A3-B89A-6053A0543DBE}"/>
              </a:ext>
            </a:extLst>
          </p:cNvPr>
          <p:cNvSpPr txBox="1"/>
          <p:nvPr/>
        </p:nvSpPr>
        <p:spPr>
          <a:xfrm>
            <a:off x="372534" y="523248"/>
            <a:ext cx="11319934" cy="5570756"/>
          </a:xfrm>
          <a:prstGeom prst="rect">
            <a:avLst/>
          </a:prstGeom>
          <a:solidFill>
            <a:schemeClr val="bg2"/>
          </a:solidFill>
        </p:spPr>
        <p:txBody>
          <a:bodyPr wrap="square" rtlCol="0">
            <a:spAutoFit/>
          </a:bodyPr>
          <a:lstStyle/>
          <a:p>
            <a:r>
              <a:rPr kumimoji="1" lang="ja-JP" altLang="en-US" sz="3200" dirty="0">
                <a:latin typeface="HGP創英角ｺﾞｼｯｸUB" panose="020B0900000000000000" pitchFamily="50" charset="-128"/>
                <a:ea typeface="HGP創英角ｺﾞｼｯｸUB" panose="020B0900000000000000" pitchFamily="50" charset="-128"/>
              </a:rPr>
              <a:t>①　役割分担を決める。　　</a:t>
            </a:r>
            <a:endParaRPr kumimoji="1" lang="en-US" altLang="ja-JP" sz="3200" dirty="0">
              <a:latin typeface="HGP創英角ｺﾞｼｯｸUB" panose="020B0900000000000000" pitchFamily="50" charset="-128"/>
              <a:ea typeface="HGP創英角ｺﾞｼｯｸUB" panose="020B0900000000000000" pitchFamily="50" charset="-128"/>
            </a:endParaRPr>
          </a:p>
          <a:p>
            <a:r>
              <a:rPr kumimoji="1" lang="ja-JP" altLang="en-US" sz="2400" dirty="0">
                <a:latin typeface="HGP創英角ｺﾞｼｯｸUB" panose="020B0900000000000000" pitchFamily="50" charset="-128"/>
                <a:ea typeface="HGP創英角ｺﾞｼｯｸUB" panose="020B0900000000000000" pitchFamily="50" charset="-128"/>
              </a:rPr>
              <a:t>　　 企画⇒動画作成（撮影・出演）⇒編集⇒</a:t>
            </a:r>
            <a:r>
              <a:rPr kumimoji="1" lang="en-US" altLang="ja-JP" sz="2400" dirty="0">
                <a:latin typeface="HGP創英角ｺﾞｼｯｸUB" panose="020B0900000000000000" pitchFamily="50" charset="-128"/>
                <a:ea typeface="HGP創英角ｺﾞｼｯｸUB" panose="020B0900000000000000" pitchFamily="50" charset="-128"/>
              </a:rPr>
              <a:t>YouTube</a:t>
            </a:r>
            <a:r>
              <a:rPr kumimoji="1" lang="ja-JP" altLang="en-US" sz="2400" dirty="0">
                <a:latin typeface="HGP創英角ｺﾞｼｯｸUB" panose="020B0900000000000000" pitchFamily="50" charset="-128"/>
                <a:ea typeface="HGP創英角ｺﾞｼｯｸUB" panose="020B0900000000000000" pitchFamily="50" charset="-128"/>
              </a:rPr>
              <a:t>へのアップ⇒内容チェック⇒配信</a:t>
            </a:r>
            <a:endParaRPr kumimoji="1" lang="en-US" altLang="ja-JP" sz="2400" dirty="0">
              <a:latin typeface="HGP創英角ｺﾞｼｯｸUB" panose="020B0900000000000000" pitchFamily="50" charset="-128"/>
              <a:ea typeface="HGP創英角ｺﾞｼｯｸUB" panose="020B0900000000000000" pitchFamily="50" charset="-128"/>
            </a:endParaRPr>
          </a:p>
          <a:p>
            <a:r>
              <a:rPr kumimoji="1" lang="ja-JP" altLang="en-US" sz="2800" dirty="0">
                <a:latin typeface="UD デジタル 教科書体 NK-R" panose="02020400000000000000" pitchFamily="18" charset="-128"/>
                <a:ea typeface="UD デジタル 教科書体 NK-R" panose="02020400000000000000" pitchFamily="18" charset="-128"/>
              </a:rPr>
              <a:t>     </a:t>
            </a:r>
            <a:r>
              <a:rPr kumimoji="1" lang="ja-JP" altLang="en-US" sz="3200" dirty="0">
                <a:latin typeface="UD デジタル 教科書体 NK-R" panose="02020400000000000000" pitchFamily="18" charset="-128"/>
                <a:ea typeface="UD デジタル 教科書体 NK-R" panose="02020400000000000000" pitchFamily="18" charset="-128"/>
              </a:rPr>
              <a:t>→　一人で抱えず複数で作ることが大切です！</a:t>
            </a:r>
            <a:endParaRPr kumimoji="1" lang="en-US" altLang="ja-JP" sz="3200" dirty="0">
              <a:latin typeface="UD デジタル 教科書体 NK-R" panose="02020400000000000000" pitchFamily="18" charset="-128"/>
              <a:ea typeface="UD デジタル 教科書体 NK-R" panose="02020400000000000000" pitchFamily="18" charset="-128"/>
            </a:endParaRPr>
          </a:p>
          <a:p>
            <a:endParaRPr kumimoji="1" lang="en-US" altLang="ja-JP" sz="2000" dirty="0">
              <a:latin typeface="HGP創英角ｺﾞｼｯｸUB" panose="020B0900000000000000" pitchFamily="50" charset="-128"/>
              <a:ea typeface="HGP創英角ｺﾞｼｯｸUB" panose="020B0900000000000000" pitchFamily="50" charset="-128"/>
            </a:endParaRPr>
          </a:p>
          <a:p>
            <a:r>
              <a:rPr kumimoji="1" lang="ja-JP" altLang="en-US" sz="3200" dirty="0">
                <a:latin typeface="HGP創英角ｺﾞｼｯｸUB" panose="020B0900000000000000" pitchFamily="50" charset="-128"/>
                <a:ea typeface="HGP創英角ｺﾞｼｯｸUB" panose="020B0900000000000000" pitchFamily="50" charset="-128"/>
              </a:rPr>
              <a:t>②　クオリティーを求めすぎない。</a:t>
            </a:r>
            <a:endParaRPr kumimoji="1" lang="en-US" altLang="ja-JP" sz="3200" dirty="0">
              <a:latin typeface="HGP創英角ｺﾞｼｯｸUB" panose="020B0900000000000000" pitchFamily="50" charset="-128"/>
              <a:ea typeface="HGP創英角ｺﾞｼｯｸUB" panose="020B0900000000000000" pitchFamily="50" charset="-128"/>
            </a:endParaRPr>
          </a:p>
          <a:p>
            <a:r>
              <a:rPr kumimoji="1" lang="ja-JP" altLang="en-US" sz="2400" dirty="0">
                <a:latin typeface="HGP創英角ｺﾞｼｯｸUB" panose="020B0900000000000000" pitchFamily="50" charset="-128"/>
                <a:ea typeface="HGP創英角ｺﾞｼｯｸUB" panose="020B0900000000000000" pitchFamily="50" charset="-128"/>
              </a:rPr>
              <a:t>　 　</a:t>
            </a:r>
            <a:r>
              <a:rPr kumimoji="1" lang="ja-JP" altLang="en-US" sz="3200" dirty="0">
                <a:latin typeface="UD デジタル 教科書体 NK-R" panose="02020400000000000000" pitchFamily="18" charset="-128"/>
                <a:ea typeface="UD デジタル 教科書体 NK-R" panose="02020400000000000000" pitchFamily="18" charset="-128"/>
              </a:rPr>
              <a:t>→　まずは作成してみることが大切。要領がつかめれば自然とク　</a:t>
            </a:r>
            <a:endParaRPr kumimoji="1" lang="en-US" altLang="ja-JP" sz="3200" dirty="0">
              <a:latin typeface="UD デジタル 教科書体 NK-R" panose="02020400000000000000" pitchFamily="18" charset="-128"/>
              <a:ea typeface="UD デジタル 教科書体 NK-R" panose="02020400000000000000" pitchFamily="18" charset="-128"/>
            </a:endParaRPr>
          </a:p>
          <a:p>
            <a:r>
              <a:rPr kumimoji="1" lang="ja-JP" altLang="en-US" sz="3200" dirty="0">
                <a:latin typeface="UD デジタル 教科書体 NK-R" panose="02020400000000000000" pitchFamily="18" charset="-128"/>
                <a:ea typeface="UD デジタル 教科書体 NK-R" panose="02020400000000000000" pitchFamily="18" charset="-128"/>
              </a:rPr>
              <a:t>　　　　　 オリティが上がります！</a:t>
            </a:r>
            <a:endParaRPr kumimoji="1" lang="en-US" altLang="ja-JP" sz="3200" dirty="0">
              <a:latin typeface="UD デジタル 教科書体 NK-R" panose="02020400000000000000" pitchFamily="18" charset="-128"/>
              <a:ea typeface="UD デジタル 教科書体 NK-R" panose="02020400000000000000" pitchFamily="18" charset="-128"/>
            </a:endParaRPr>
          </a:p>
          <a:p>
            <a:endParaRPr kumimoji="1" lang="en-US" altLang="ja-JP" sz="3200" dirty="0">
              <a:latin typeface="UD デジタル 教科書体 NK-R" panose="02020400000000000000" pitchFamily="18" charset="-128"/>
              <a:ea typeface="UD デジタル 教科書体 NK-R" panose="02020400000000000000" pitchFamily="18" charset="-128"/>
            </a:endParaRPr>
          </a:p>
          <a:p>
            <a:r>
              <a:rPr kumimoji="1" lang="ja-JP" altLang="en-US" sz="3200" dirty="0">
                <a:latin typeface="HGP創英角ｺﾞｼｯｸUB" panose="020B0900000000000000" pitchFamily="50" charset="-128"/>
                <a:ea typeface="HGP創英角ｺﾞｼｯｸUB" panose="020B0900000000000000" pitchFamily="50" charset="-128"/>
              </a:rPr>
              <a:t>③　学校（先生方）の思いを子供たちに伝える動画を作る。</a:t>
            </a:r>
            <a:endParaRPr kumimoji="1" lang="en-US" altLang="ja-JP" sz="3200" dirty="0">
              <a:latin typeface="HGP創英角ｺﾞｼｯｸUB" panose="020B0900000000000000" pitchFamily="50" charset="-128"/>
              <a:ea typeface="HGP創英角ｺﾞｼｯｸUB" panose="020B0900000000000000" pitchFamily="50" charset="-128"/>
            </a:endParaRPr>
          </a:p>
          <a:p>
            <a:r>
              <a:rPr kumimoji="1" lang="ja-JP" altLang="en-US" dirty="0">
                <a:latin typeface="HGP創英角ｺﾞｼｯｸUB" panose="020B0900000000000000" pitchFamily="50" charset="-128"/>
                <a:ea typeface="HGP創英角ｺﾞｼｯｸUB" panose="020B0900000000000000" pitchFamily="50" charset="-128"/>
              </a:rPr>
              <a:t>　 　</a:t>
            </a:r>
            <a:r>
              <a:rPr kumimoji="1" lang="ja-JP" altLang="en-US" sz="3200" dirty="0">
                <a:latin typeface="UD デジタル 教科書体 NK-R" panose="02020400000000000000" pitchFamily="18" charset="-128"/>
                <a:ea typeface="UD デジタル 教科書体 NK-R" panose="02020400000000000000" pitchFamily="18" charset="-128"/>
              </a:rPr>
              <a:t>→　（学校再開が見えてきた）時期を考えると先生方の思いや　　</a:t>
            </a:r>
            <a:endParaRPr kumimoji="1" lang="en-US" altLang="ja-JP" sz="3200" dirty="0">
              <a:latin typeface="UD デジタル 教科書体 NK-R" panose="02020400000000000000" pitchFamily="18" charset="-128"/>
              <a:ea typeface="UD デジタル 教科書体 NK-R" panose="02020400000000000000" pitchFamily="18" charset="-128"/>
            </a:endParaRPr>
          </a:p>
          <a:p>
            <a:r>
              <a:rPr kumimoji="1" lang="ja-JP" altLang="en-US" sz="3200" dirty="0">
                <a:latin typeface="UD デジタル 教科書体 NK-R" panose="02020400000000000000" pitchFamily="18" charset="-128"/>
                <a:ea typeface="UD デジタル 教科書体 NK-R" panose="02020400000000000000" pitchFamily="18" charset="-128"/>
              </a:rPr>
              <a:t>　　　　メッセージを伝える動画が効果的ではないでしょうか。</a:t>
            </a:r>
            <a:endParaRPr kumimoji="1" lang="en-US" altLang="ja-JP" sz="3200" dirty="0">
              <a:latin typeface="UD デジタル 教科書体 NK-R" panose="02020400000000000000" pitchFamily="18" charset="-128"/>
              <a:ea typeface="UD デジタル 教科書体 NK-R" panose="02020400000000000000" pitchFamily="18" charset="-128"/>
            </a:endParaRPr>
          </a:p>
          <a:p>
            <a:endParaRPr kumimoji="1" lang="ja-JP" altLang="en-US" sz="2400"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030484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19E45AC-7734-4C6A-AD7C-68AB384CDA83}"/>
              </a:ext>
            </a:extLst>
          </p:cNvPr>
          <p:cNvSpPr txBox="1"/>
          <p:nvPr/>
        </p:nvSpPr>
        <p:spPr>
          <a:xfrm>
            <a:off x="84665" y="0"/>
            <a:ext cx="6841067" cy="523220"/>
          </a:xfrm>
          <a:prstGeom prst="rect">
            <a:avLst/>
          </a:prstGeom>
          <a:noFill/>
        </p:spPr>
        <p:txBody>
          <a:bodyPr wrap="square" rtlCol="0">
            <a:spAutoFit/>
          </a:bodyPr>
          <a:lstStyle/>
          <a:p>
            <a:r>
              <a:rPr kumimoji="1" lang="ja-JP" altLang="en-US" sz="2800" dirty="0">
                <a:solidFill>
                  <a:schemeClr val="bg1">
                    <a:lumMod val="50000"/>
                  </a:schemeClr>
                </a:solidFill>
                <a:latin typeface="HGP創英角ｺﾞｼｯｸUB" panose="020B0900000000000000" pitchFamily="50" charset="-128"/>
                <a:ea typeface="HGP創英角ｺﾞｼｯｸUB" panose="020B0900000000000000" pitchFamily="50" charset="-128"/>
              </a:rPr>
              <a:t>５　</a:t>
            </a:r>
            <a:r>
              <a:rPr kumimoji="1" lang="en-US" altLang="ja-JP" sz="2800" dirty="0">
                <a:solidFill>
                  <a:schemeClr val="bg1">
                    <a:lumMod val="50000"/>
                  </a:schemeClr>
                </a:solidFill>
                <a:latin typeface="HGP創英角ｺﾞｼｯｸUB" panose="020B0900000000000000" pitchFamily="50" charset="-128"/>
                <a:ea typeface="HGP創英角ｺﾞｼｯｸUB" panose="020B0900000000000000" pitchFamily="50" charset="-128"/>
              </a:rPr>
              <a:t>YouTube</a:t>
            </a:r>
            <a:r>
              <a:rPr kumimoji="1" lang="ja-JP" altLang="en-US" sz="2800" dirty="0">
                <a:solidFill>
                  <a:schemeClr val="bg1">
                    <a:lumMod val="50000"/>
                  </a:schemeClr>
                </a:solidFill>
                <a:latin typeface="HGP創英角ｺﾞｼｯｸUB" panose="020B0900000000000000" pitchFamily="50" charset="-128"/>
                <a:ea typeface="HGP創英角ｺﾞｼｯｸUB" panose="020B0900000000000000" pitchFamily="50" charset="-128"/>
              </a:rPr>
              <a:t>活用のリスクマネジメント</a:t>
            </a:r>
          </a:p>
        </p:txBody>
      </p:sp>
      <p:sp>
        <p:nvSpPr>
          <p:cNvPr id="7" name="テキスト ボックス 6">
            <a:extLst>
              <a:ext uri="{FF2B5EF4-FFF2-40B4-BE49-F238E27FC236}">
                <a16:creationId xmlns:a16="http://schemas.microsoft.com/office/drawing/2014/main" id="{4D978730-BD56-43B3-8BC5-2051945F3231}"/>
              </a:ext>
            </a:extLst>
          </p:cNvPr>
          <p:cNvSpPr txBox="1"/>
          <p:nvPr/>
        </p:nvSpPr>
        <p:spPr>
          <a:xfrm>
            <a:off x="558800" y="770467"/>
            <a:ext cx="11125200" cy="4185761"/>
          </a:xfrm>
          <a:prstGeom prst="rect">
            <a:avLst/>
          </a:prstGeom>
          <a:solidFill>
            <a:schemeClr val="bg2"/>
          </a:solidFill>
        </p:spPr>
        <p:txBody>
          <a:bodyPr wrap="square" rtlCol="0">
            <a:spAutoFit/>
          </a:bodyPr>
          <a:lstStyle/>
          <a:p>
            <a:r>
              <a:rPr kumimoji="1" lang="ja-JP" altLang="en-US" sz="2800" dirty="0">
                <a:solidFill>
                  <a:srgbClr val="FF0000"/>
                </a:solidFill>
                <a:latin typeface="ＭＳ ゴシック" panose="020B0609070205080204" pitchFamily="49" charset="-128"/>
                <a:ea typeface="ＭＳ ゴシック" panose="020B0609070205080204" pitchFamily="49" charset="-128"/>
              </a:rPr>
              <a:t>リスク１　外部の不特定多数の人による閲覧。（教員の顔がイン　</a:t>
            </a:r>
            <a:endParaRPr kumimoji="1" lang="en-US" altLang="ja-JP" sz="2800" dirty="0">
              <a:solidFill>
                <a:srgbClr val="FF0000"/>
              </a:solidFill>
              <a:latin typeface="ＭＳ ゴシック" panose="020B0609070205080204" pitchFamily="49" charset="-128"/>
              <a:ea typeface="ＭＳ ゴシック" panose="020B0609070205080204" pitchFamily="49" charset="-128"/>
            </a:endParaRPr>
          </a:p>
          <a:p>
            <a:r>
              <a:rPr kumimoji="1" lang="ja-JP" altLang="en-US" sz="2800" dirty="0">
                <a:solidFill>
                  <a:srgbClr val="FF0000"/>
                </a:solidFill>
                <a:latin typeface="ＭＳ ゴシック" panose="020B0609070205080204" pitchFamily="49" charset="-128"/>
                <a:ea typeface="ＭＳ ゴシック" panose="020B0609070205080204" pitchFamily="49" charset="-128"/>
              </a:rPr>
              <a:t>　　　　　ターネット上に拡散される）</a:t>
            </a:r>
            <a:endParaRPr kumimoji="1" lang="en-US" altLang="ja-JP" sz="2800" dirty="0">
              <a:solidFill>
                <a:srgbClr val="FF0000"/>
              </a:solidFill>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対策例　　①顔を出さない。　②パスワードを入力して閲覧する設定にする。　③一斉メールで</a:t>
            </a:r>
            <a:r>
              <a:rPr kumimoji="1" lang="en-US" altLang="ja-JP" dirty="0">
                <a:latin typeface="ＭＳ ゴシック" panose="020B0609070205080204" pitchFamily="49" charset="-128"/>
                <a:ea typeface="ＭＳ ゴシック" panose="020B0609070205080204" pitchFamily="49" charset="-128"/>
              </a:rPr>
              <a:t>URL</a:t>
            </a:r>
            <a:r>
              <a:rPr kumimoji="1" lang="ja-JP" altLang="en-US" dirty="0">
                <a:latin typeface="ＭＳ ゴシック" panose="020B0609070205080204" pitchFamily="49" charset="-128"/>
                <a:ea typeface="ＭＳ ゴシック" panose="020B0609070205080204" pitchFamily="49" charset="-128"/>
              </a:rPr>
              <a:t>を送る。</a:t>
            </a:r>
            <a:endParaRPr kumimoji="1" lang="en-US" altLang="ja-JP" dirty="0">
              <a:latin typeface="ＭＳ ゴシック" panose="020B0609070205080204" pitchFamily="49" charset="-128"/>
              <a:ea typeface="ＭＳ ゴシック" panose="020B0609070205080204" pitchFamily="49" charset="-128"/>
            </a:endParaRPr>
          </a:p>
          <a:p>
            <a:endParaRPr kumimoji="1" lang="ja-JP" altLang="en-US" dirty="0">
              <a:solidFill>
                <a:srgbClr val="FF0000"/>
              </a:solidFill>
              <a:latin typeface="ＭＳ ゴシック" panose="020B0609070205080204" pitchFamily="49" charset="-128"/>
              <a:ea typeface="ＭＳ ゴシック" panose="020B0609070205080204" pitchFamily="49" charset="-128"/>
            </a:endParaRPr>
          </a:p>
          <a:p>
            <a:r>
              <a:rPr kumimoji="1" lang="ja-JP" altLang="en-US" sz="2800" dirty="0">
                <a:solidFill>
                  <a:srgbClr val="FF0000"/>
                </a:solidFill>
                <a:latin typeface="ＭＳ ゴシック" panose="020B0609070205080204" pitchFamily="49" charset="-128"/>
                <a:ea typeface="ＭＳ ゴシック" panose="020B0609070205080204" pitchFamily="49" charset="-128"/>
              </a:rPr>
              <a:t>リスク２　不適切な動画内容をアップしてしまう。</a:t>
            </a:r>
            <a:endParaRPr kumimoji="1" lang="en-US" altLang="ja-JP" sz="2800" dirty="0">
              <a:solidFill>
                <a:srgbClr val="FF0000"/>
              </a:solidFill>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対策例　　①情報主任と管理職の複数チェック。　②動画作成からアップまでの担当者と流れを確立する。</a:t>
            </a:r>
            <a:endParaRPr kumimoji="1" lang="en-US" altLang="ja-JP" dirty="0">
              <a:latin typeface="ＭＳ ゴシック" panose="020B0609070205080204" pitchFamily="49" charset="-128"/>
              <a:ea typeface="ＭＳ ゴシック" panose="020B0609070205080204" pitchFamily="49" charset="-128"/>
            </a:endParaRPr>
          </a:p>
          <a:p>
            <a:endParaRPr kumimoji="1" lang="ja-JP" altLang="en-US" dirty="0">
              <a:solidFill>
                <a:srgbClr val="FF0000"/>
              </a:solidFill>
              <a:latin typeface="ＭＳ ゴシック" panose="020B0609070205080204" pitchFamily="49" charset="-128"/>
              <a:ea typeface="ＭＳ ゴシック" panose="020B0609070205080204" pitchFamily="49" charset="-128"/>
            </a:endParaRPr>
          </a:p>
          <a:p>
            <a:r>
              <a:rPr kumimoji="1" lang="ja-JP" altLang="en-US" sz="2800" dirty="0">
                <a:solidFill>
                  <a:srgbClr val="FF0000"/>
                </a:solidFill>
                <a:latin typeface="ＭＳ ゴシック" panose="020B0609070205080204" pitchFamily="49" charset="-128"/>
                <a:ea typeface="ＭＳ ゴシック" panose="020B0609070205080204" pitchFamily="49" charset="-128"/>
              </a:rPr>
              <a:t>リスク３　著作権を侵害した動画をホームページ上でアップする。</a:t>
            </a:r>
            <a:endParaRPr kumimoji="1" lang="en-US" altLang="ja-JP" sz="2800" dirty="0">
              <a:solidFill>
                <a:srgbClr val="FF0000"/>
              </a:solidFill>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対策例　　①著作物は映さない。　②情報主任と管理職の複数チェック。</a:t>
            </a:r>
            <a:endParaRPr kumimoji="1" lang="en-US" altLang="ja-JP" dirty="0">
              <a:latin typeface="ＭＳ ゴシック" panose="020B0609070205080204" pitchFamily="49" charset="-128"/>
              <a:ea typeface="ＭＳ ゴシック" panose="020B0609070205080204" pitchFamily="49" charset="-128"/>
            </a:endParaRPr>
          </a:p>
          <a:p>
            <a:endParaRPr kumimoji="1" lang="ja-JP" altLang="en-US" dirty="0">
              <a:latin typeface="ＭＳ ゴシック" panose="020B0609070205080204" pitchFamily="49" charset="-128"/>
              <a:ea typeface="ＭＳ ゴシック" panose="020B0609070205080204" pitchFamily="49" charset="-128"/>
            </a:endParaRPr>
          </a:p>
          <a:p>
            <a:r>
              <a:rPr kumimoji="1" lang="ja-JP" altLang="en-US" sz="2800" dirty="0">
                <a:solidFill>
                  <a:srgbClr val="FF0000"/>
                </a:solidFill>
                <a:latin typeface="ＭＳ ゴシック" panose="020B0609070205080204" pitchFamily="49" charset="-128"/>
                <a:ea typeface="ＭＳ ゴシック" panose="020B0609070205080204" pitchFamily="49" charset="-128"/>
              </a:rPr>
              <a:t>リスク４　アカウントが流出する。</a:t>
            </a:r>
            <a:endParaRPr kumimoji="1" lang="en-US" altLang="ja-JP" sz="2800" dirty="0">
              <a:solidFill>
                <a:srgbClr val="FF0000"/>
              </a:solidFill>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対策例　　アカウント管理者の限定と把握。</a:t>
            </a:r>
          </a:p>
        </p:txBody>
      </p:sp>
    </p:spTree>
    <p:extLst>
      <p:ext uri="{BB962C8B-B14F-4D97-AF65-F5344CB8AC3E}">
        <p14:creationId xmlns:p14="http://schemas.microsoft.com/office/powerpoint/2010/main" val="27400546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19E45AC-7734-4C6A-AD7C-68AB384CDA83}"/>
              </a:ext>
            </a:extLst>
          </p:cNvPr>
          <p:cNvSpPr txBox="1"/>
          <p:nvPr/>
        </p:nvSpPr>
        <p:spPr>
          <a:xfrm>
            <a:off x="84665" y="0"/>
            <a:ext cx="6841067" cy="523220"/>
          </a:xfrm>
          <a:prstGeom prst="rect">
            <a:avLst/>
          </a:prstGeom>
          <a:noFill/>
        </p:spPr>
        <p:txBody>
          <a:bodyPr wrap="square" rtlCol="0">
            <a:spAutoFit/>
          </a:bodyPr>
          <a:lstStyle/>
          <a:p>
            <a:r>
              <a:rPr kumimoji="1" lang="ja-JP" altLang="en-US" sz="2800" dirty="0">
                <a:solidFill>
                  <a:schemeClr val="bg1">
                    <a:lumMod val="50000"/>
                  </a:schemeClr>
                </a:solidFill>
                <a:latin typeface="HGP創英角ｺﾞｼｯｸUB" panose="020B0900000000000000" pitchFamily="50" charset="-128"/>
                <a:ea typeface="HGP創英角ｺﾞｼｯｸUB" panose="020B0900000000000000" pitchFamily="50" charset="-128"/>
              </a:rPr>
              <a:t>５　</a:t>
            </a:r>
            <a:r>
              <a:rPr kumimoji="1" lang="en-US" altLang="ja-JP" sz="2800" dirty="0">
                <a:solidFill>
                  <a:schemeClr val="bg1">
                    <a:lumMod val="50000"/>
                  </a:schemeClr>
                </a:solidFill>
                <a:latin typeface="HGP創英角ｺﾞｼｯｸUB" panose="020B0900000000000000" pitchFamily="50" charset="-128"/>
                <a:ea typeface="HGP創英角ｺﾞｼｯｸUB" panose="020B0900000000000000" pitchFamily="50" charset="-128"/>
              </a:rPr>
              <a:t>YouTube</a:t>
            </a:r>
            <a:r>
              <a:rPr kumimoji="1" lang="ja-JP" altLang="en-US" sz="2800" dirty="0">
                <a:solidFill>
                  <a:schemeClr val="bg1">
                    <a:lumMod val="50000"/>
                  </a:schemeClr>
                </a:solidFill>
                <a:latin typeface="HGP創英角ｺﾞｼｯｸUB" panose="020B0900000000000000" pitchFamily="50" charset="-128"/>
                <a:ea typeface="HGP創英角ｺﾞｼｯｸUB" panose="020B0900000000000000" pitchFamily="50" charset="-128"/>
              </a:rPr>
              <a:t>活用のリスクマネジメント</a:t>
            </a:r>
          </a:p>
        </p:txBody>
      </p:sp>
      <p:sp>
        <p:nvSpPr>
          <p:cNvPr id="7" name="テキスト ボックス 6">
            <a:extLst>
              <a:ext uri="{FF2B5EF4-FFF2-40B4-BE49-F238E27FC236}">
                <a16:creationId xmlns:a16="http://schemas.microsoft.com/office/drawing/2014/main" id="{4D978730-BD56-43B3-8BC5-2051945F3231}"/>
              </a:ext>
            </a:extLst>
          </p:cNvPr>
          <p:cNvSpPr txBox="1"/>
          <p:nvPr/>
        </p:nvSpPr>
        <p:spPr>
          <a:xfrm>
            <a:off x="558800" y="770467"/>
            <a:ext cx="11125200" cy="4185761"/>
          </a:xfrm>
          <a:prstGeom prst="rect">
            <a:avLst/>
          </a:prstGeom>
          <a:solidFill>
            <a:schemeClr val="bg2"/>
          </a:solidFill>
        </p:spPr>
        <p:txBody>
          <a:bodyPr wrap="square" rtlCol="0">
            <a:spAutoFit/>
          </a:bodyPr>
          <a:lstStyle/>
          <a:p>
            <a:r>
              <a:rPr kumimoji="1" lang="ja-JP" altLang="en-US" sz="2800" dirty="0">
                <a:solidFill>
                  <a:srgbClr val="FF0000"/>
                </a:solidFill>
                <a:latin typeface="ＭＳ ゴシック" panose="020B0609070205080204" pitchFamily="49" charset="-128"/>
                <a:ea typeface="ＭＳ ゴシック" panose="020B0609070205080204" pitchFamily="49" charset="-128"/>
              </a:rPr>
              <a:t>リスク１　外部の不特定多数の人による閲覧。（教員の顔がイン　</a:t>
            </a:r>
            <a:endParaRPr kumimoji="1" lang="en-US" altLang="ja-JP" sz="2800" dirty="0">
              <a:solidFill>
                <a:srgbClr val="FF0000"/>
              </a:solidFill>
              <a:latin typeface="ＭＳ ゴシック" panose="020B0609070205080204" pitchFamily="49" charset="-128"/>
              <a:ea typeface="ＭＳ ゴシック" panose="020B0609070205080204" pitchFamily="49" charset="-128"/>
            </a:endParaRPr>
          </a:p>
          <a:p>
            <a:r>
              <a:rPr kumimoji="1" lang="ja-JP" altLang="en-US" sz="2800" dirty="0">
                <a:solidFill>
                  <a:srgbClr val="FF0000"/>
                </a:solidFill>
                <a:latin typeface="ＭＳ ゴシック" panose="020B0609070205080204" pitchFamily="49" charset="-128"/>
                <a:ea typeface="ＭＳ ゴシック" panose="020B0609070205080204" pitchFamily="49" charset="-128"/>
              </a:rPr>
              <a:t>　　　　　ターネット上に拡散される）</a:t>
            </a:r>
            <a:endParaRPr kumimoji="1" lang="en-US" altLang="ja-JP" sz="2800" dirty="0">
              <a:solidFill>
                <a:srgbClr val="FF0000"/>
              </a:solidFill>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対策例　　①顔を出さない。　②パスワードを入力して閲覧する設定にする。　③一斉メールで</a:t>
            </a:r>
            <a:r>
              <a:rPr kumimoji="1" lang="en-US" altLang="ja-JP" dirty="0">
                <a:latin typeface="ＭＳ ゴシック" panose="020B0609070205080204" pitchFamily="49" charset="-128"/>
                <a:ea typeface="ＭＳ ゴシック" panose="020B0609070205080204" pitchFamily="49" charset="-128"/>
              </a:rPr>
              <a:t>URL</a:t>
            </a:r>
            <a:r>
              <a:rPr kumimoji="1" lang="ja-JP" altLang="en-US" dirty="0">
                <a:latin typeface="ＭＳ ゴシック" panose="020B0609070205080204" pitchFamily="49" charset="-128"/>
                <a:ea typeface="ＭＳ ゴシック" panose="020B0609070205080204" pitchFamily="49" charset="-128"/>
              </a:rPr>
              <a:t>を送る。</a:t>
            </a:r>
            <a:endParaRPr kumimoji="1" lang="en-US" altLang="ja-JP" dirty="0">
              <a:latin typeface="ＭＳ ゴシック" panose="020B0609070205080204" pitchFamily="49" charset="-128"/>
              <a:ea typeface="ＭＳ ゴシック" panose="020B0609070205080204" pitchFamily="49" charset="-128"/>
            </a:endParaRPr>
          </a:p>
          <a:p>
            <a:endParaRPr kumimoji="1" lang="ja-JP" altLang="en-US" dirty="0">
              <a:solidFill>
                <a:srgbClr val="FF0000"/>
              </a:solidFill>
              <a:latin typeface="ＭＳ ゴシック" panose="020B0609070205080204" pitchFamily="49" charset="-128"/>
              <a:ea typeface="ＭＳ ゴシック" panose="020B0609070205080204" pitchFamily="49" charset="-128"/>
            </a:endParaRPr>
          </a:p>
          <a:p>
            <a:r>
              <a:rPr kumimoji="1" lang="ja-JP" altLang="en-US" sz="2800" dirty="0">
                <a:solidFill>
                  <a:srgbClr val="FF0000"/>
                </a:solidFill>
                <a:latin typeface="ＭＳ ゴシック" panose="020B0609070205080204" pitchFamily="49" charset="-128"/>
                <a:ea typeface="ＭＳ ゴシック" panose="020B0609070205080204" pitchFamily="49" charset="-128"/>
              </a:rPr>
              <a:t>リスク２　不適切な動画内容をアップしてしまう。</a:t>
            </a:r>
            <a:endParaRPr kumimoji="1" lang="en-US" altLang="ja-JP" sz="2800" dirty="0">
              <a:solidFill>
                <a:srgbClr val="FF0000"/>
              </a:solidFill>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対策例　　①情報主任と管理職の複数チェック。　②動画作成からアップまでの担当者と流れを確立する。</a:t>
            </a:r>
            <a:endParaRPr kumimoji="1" lang="en-US" altLang="ja-JP" dirty="0">
              <a:latin typeface="ＭＳ ゴシック" panose="020B0609070205080204" pitchFamily="49" charset="-128"/>
              <a:ea typeface="ＭＳ ゴシック" panose="020B0609070205080204" pitchFamily="49" charset="-128"/>
            </a:endParaRPr>
          </a:p>
          <a:p>
            <a:endParaRPr kumimoji="1" lang="ja-JP" altLang="en-US" dirty="0">
              <a:solidFill>
                <a:srgbClr val="FF0000"/>
              </a:solidFill>
              <a:latin typeface="ＭＳ ゴシック" panose="020B0609070205080204" pitchFamily="49" charset="-128"/>
              <a:ea typeface="ＭＳ ゴシック" panose="020B0609070205080204" pitchFamily="49" charset="-128"/>
            </a:endParaRPr>
          </a:p>
          <a:p>
            <a:r>
              <a:rPr kumimoji="1" lang="ja-JP" altLang="en-US" sz="2800" dirty="0">
                <a:solidFill>
                  <a:srgbClr val="FF0000"/>
                </a:solidFill>
                <a:latin typeface="ＭＳ ゴシック" panose="020B0609070205080204" pitchFamily="49" charset="-128"/>
                <a:ea typeface="ＭＳ ゴシック" panose="020B0609070205080204" pitchFamily="49" charset="-128"/>
              </a:rPr>
              <a:t>リスク３　著作権を侵害した動画をホームページ上でアップする。</a:t>
            </a:r>
            <a:endParaRPr kumimoji="1" lang="en-US" altLang="ja-JP" sz="2800" dirty="0">
              <a:solidFill>
                <a:srgbClr val="FF0000"/>
              </a:solidFill>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対策例　　①著作物は映さない。　②情報主任と管理職の複数チェック。</a:t>
            </a:r>
            <a:endParaRPr kumimoji="1" lang="en-US" altLang="ja-JP" dirty="0">
              <a:latin typeface="ＭＳ ゴシック" panose="020B0609070205080204" pitchFamily="49" charset="-128"/>
              <a:ea typeface="ＭＳ ゴシック" panose="020B0609070205080204" pitchFamily="49" charset="-128"/>
            </a:endParaRPr>
          </a:p>
          <a:p>
            <a:endParaRPr kumimoji="1" lang="ja-JP" altLang="en-US" dirty="0">
              <a:latin typeface="ＭＳ ゴシック" panose="020B0609070205080204" pitchFamily="49" charset="-128"/>
              <a:ea typeface="ＭＳ ゴシック" panose="020B0609070205080204" pitchFamily="49" charset="-128"/>
            </a:endParaRPr>
          </a:p>
          <a:p>
            <a:r>
              <a:rPr kumimoji="1" lang="ja-JP" altLang="en-US" sz="2800" dirty="0">
                <a:solidFill>
                  <a:srgbClr val="FF0000"/>
                </a:solidFill>
                <a:latin typeface="ＭＳ ゴシック" panose="020B0609070205080204" pitchFamily="49" charset="-128"/>
                <a:ea typeface="ＭＳ ゴシック" panose="020B0609070205080204" pitchFamily="49" charset="-128"/>
              </a:rPr>
              <a:t>リスク４　アカウントが流出する。</a:t>
            </a:r>
            <a:endParaRPr kumimoji="1" lang="en-US" altLang="ja-JP" sz="2800" dirty="0">
              <a:solidFill>
                <a:srgbClr val="FF0000"/>
              </a:solidFill>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対策例　　アカウント管理者の限定と把握。</a:t>
            </a:r>
          </a:p>
        </p:txBody>
      </p:sp>
      <p:sp>
        <p:nvSpPr>
          <p:cNvPr id="8" name="正方形/長方形 7">
            <a:extLst>
              <a:ext uri="{FF2B5EF4-FFF2-40B4-BE49-F238E27FC236}">
                <a16:creationId xmlns:a16="http://schemas.microsoft.com/office/drawing/2014/main" id="{87DEC7BD-11A1-4541-A106-809734B08B54}"/>
              </a:ext>
            </a:extLst>
          </p:cNvPr>
          <p:cNvSpPr/>
          <p:nvPr/>
        </p:nvSpPr>
        <p:spPr>
          <a:xfrm>
            <a:off x="517311" y="770466"/>
            <a:ext cx="11166689" cy="5139267"/>
          </a:xfrm>
          <a:prstGeom prst="rect">
            <a:avLst/>
          </a:prstGeom>
          <a:solidFill>
            <a:schemeClr val="bg2"/>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sz="44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リスクマネジメントの考え方</a:t>
            </a:r>
            <a:endParaRPr lang="ja-JP" sz="32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indent="133350">
              <a:spcAft>
                <a:spcPts val="0"/>
              </a:spcAft>
            </a:pPr>
            <a:r>
              <a:rPr lang="ja-JP" sz="36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ja-JP" altLang="en-US" sz="36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ja-JP" sz="36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〇情報漏洩のリスク（不正アクセス等も含む）</a:t>
            </a:r>
            <a:endParaRPr lang="ja-JP" sz="36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a:spcAft>
                <a:spcPts val="0"/>
              </a:spcAft>
            </a:pPr>
            <a:r>
              <a:rPr lang="ja-JP" sz="36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ja-JP" altLang="en-US" sz="36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ja-JP" sz="36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〇職員のプライバシーのリスク　　　　　　　　　　</a:t>
            </a:r>
            <a:endParaRPr lang="en-US" altLang="ja-JP" sz="36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a:spcAft>
                <a:spcPts val="0"/>
              </a:spcAft>
            </a:pPr>
            <a:r>
              <a:rPr lang="ja-JP" sz="36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en-US" altLang="ja-JP" sz="36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ja-JP" sz="36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〇不適切な情報の発信のリスク　</a:t>
            </a:r>
            <a:endParaRPr lang="en-US" altLang="ja-JP" sz="36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r>
              <a:rPr lang="ja-JP" sz="36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endParaRPr lang="en-US" altLang="ja-JP" sz="20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algn="just"/>
            <a:r>
              <a:rPr lang="ja-JP" altLang="en-US" sz="4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必要以上に恐れる必要はないが、</a:t>
            </a:r>
            <a:r>
              <a:rPr lang="ja-JP" altLang="en-US" sz="40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管理職を含め全教</a:t>
            </a:r>
            <a:r>
              <a:rPr lang="ja-JP" altLang="ja-JP" sz="4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員で共通理解のもと、全員でリスクを</a:t>
            </a:r>
            <a:r>
              <a:rPr lang="ja-JP" sz="40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排除していく必要があ</a:t>
            </a:r>
            <a:r>
              <a:rPr lang="ja-JP" altLang="en-US" sz="40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る</a:t>
            </a:r>
            <a:r>
              <a:rPr lang="ja-JP" altLang="en-US" sz="4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endParaRPr lang="ja-JP" sz="40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p:txBody>
      </p:sp>
    </p:spTree>
    <p:extLst>
      <p:ext uri="{BB962C8B-B14F-4D97-AF65-F5344CB8AC3E}">
        <p14:creationId xmlns:p14="http://schemas.microsoft.com/office/powerpoint/2010/main" val="39842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2F4644-6F2B-4774-B77E-D1D49E09E71D}"/>
              </a:ext>
            </a:extLst>
          </p:cNvPr>
          <p:cNvSpPr>
            <a:spLocks noGrp="1"/>
          </p:cNvSpPr>
          <p:nvPr>
            <p:ph type="title"/>
          </p:nvPr>
        </p:nvSpPr>
        <p:spPr>
          <a:xfrm>
            <a:off x="145291" y="79899"/>
            <a:ext cx="6655003" cy="461351"/>
          </a:xfrm>
        </p:spPr>
        <p:txBody>
          <a:bodyPr>
            <a:normAutofit fontScale="90000"/>
          </a:bodyPr>
          <a:lstStyle/>
          <a:p>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６　まとめ</a:t>
            </a:r>
            <a:br>
              <a:rPr lang="ja-JP" altLang="en-US" dirty="0">
                <a:latin typeface="HGP創英角ｺﾞｼｯｸUB" panose="020B0900000000000000" pitchFamily="50" charset="-128"/>
                <a:ea typeface="HGP創英角ｺﾞｼｯｸUB" panose="020B0900000000000000" pitchFamily="50" charset="-128"/>
              </a:rPr>
            </a:b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3" name="コンテンツ プレースホルダー 2">
            <a:extLst>
              <a:ext uri="{FF2B5EF4-FFF2-40B4-BE49-F238E27FC236}">
                <a16:creationId xmlns:a16="http://schemas.microsoft.com/office/drawing/2014/main" id="{77474419-5C6E-44BD-A7E8-BBDA73221773}"/>
              </a:ext>
            </a:extLst>
          </p:cNvPr>
          <p:cNvSpPr>
            <a:spLocks noGrp="1"/>
          </p:cNvSpPr>
          <p:nvPr>
            <p:ph idx="1"/>
          </p:nvPr>
        </p:nvSpPr>
        <p:spPr>
          <a:xfrm>
            <a:off x="0" y="705394"/>
            <a:ext cx="12046225" cy="4859383"/>
          </a:xfrm>
          <a:solidFill>
            <a:schemeClr val="bg2"/>
          </a:solidFill>
        </p:spPr>
        <p:txBody>
          <a:bodyPr>
            <a:normAutofit/>
          </a:bodyPr>
          <a:lstStyle/>
          <a:p>
            <a:pPr marL="0" indent="0">
              <a:buNone/>
            </a:pPr>
            <a:r>
              <a:rPr lang="en-US" altLang="ja-JP" sz="3600" dirty="0">
                <a:latin typeface="HG創英角ｺﾞｼｯｸUB" panose="020B0909000000000000" pitchFamily="49" charset="-128"/>
                <a:ea typeface="HG創英角ｺﾞｼｯｸUB" panose="020B0909000000000000" pitchFamily="49" charset="-128"/>
              </a:rPr>
              <a:t>&lt;</a:t>
            </a:r>
            <a:r>
              <a:rPr kumimoji="1" lang="ja-JP" altLang="en-US" sz="3600" dirty="0">
                <a:latin typeface="HG創英角ｺﾞｼｯｸUB" panose="020B0909000000000000" pitchFamily="49" charset="-128"/>
                <a:ea typeface="HG創英角ｺﾞｼｯｸUB" panose="020B0909000000000000" pitchFamily="49" charset="-128"/>
              </a:rPr>
              <a:t>先生方にお伝えしたいこと</a:t>
            </a:r>
            <a:r>
              <a:rPr kumimoji="1" lang="en-US" altLang="ja-JP" sz="3600" dirty="0">
                <a:latin typeface="HG創英角ｺﾞｼｯｸUB" panose="020B0909000000000000" pitchFamily="49" charset="-128"/>
                <a:ea typeface="HG創英角ｺﾞｼｯｸUB" panose="020B0909000000000000" pitchFamily="49" charset="-128"/>
              </a:rPr>
              <a:t>&gt;</a:t>
            </a:r>
          </a:p>
          <a:p>
            <a:pPr marL="0" indent="0">
              <a:lnSpc>
                <a:spcPts val="2000"/>
              </a:lnSpc>
              <a:buNone/>
            </a:pPr>
            <a:endParaRPr kumimoji="1" lang="en-US" altLang="ja-JP" sz="3600" dirty="0">
              <a:latin typeface="HG創英角ｺﾞｼｯｸUB" panose="020B0909000000000000" pitchFamily="49" charset="-128"/>
              <a:ea typeface="HG創英角ｺﾞｼｯｸUB" panose="020B0909000000000000" pitchFamily="49" charset="-128"/>
            </a:endParaRPr>
          </a:p>
          <a:p>
            <a:pPr marL="0" indent="0">
              <a:buNone/>
            </a:pPr>
            <a:r>
              <a:rPr kumimoji="1" lang="ja-JP" altLang="en-US" sz="3600" dirty="0">
                <a:latin typeface="HG創英角ｺﾞｼｯｸUB" panose="020B0909000000000000" pitchFamily="49" charset="-128"/>
                <a:ea typeface="HG創英角ｺﾞｼｯｸUB" panose="020B0909000000000000" pitchFamily="49" charset="-128"/>
              </a:rPr>
              <a:t>〇とにかくやってみる。</a:t>
            </a:r>
            <a:r>
              <a:rPr kumimoji="1" lang="ja-JP" altLang="en-US" sz="2800" dirty="0">
                <a:latin typeface="HG創英角ｺﾞｼｯｸUB" panose="020B0909000000000000" pitchFamily="49" charset="-128"/>
                <a:ea typeface="HG創英角ｺﾞｼｯｸUB" panose="020B0909000000000000" pitchFamily="49" charset="-128"/>
              </a:rPr>
              <a:t>（他校の実践を参考に</a:t>
            </a:r>
            <a:r>
              <a:rPr lang="ja-JP" altLang="en-US" sz="2800" dirty="0">
                <a:latin typeface="HG創英角ｺﾞｼｯｸUB" panose="020B0909000000000000" pitchFamily="49" charset="-128"/>
                <a:ea typeface="HG創英角ｺﾞｼｯｸUB" panose="020B0909000000000000" pitchFamily="49" charset="-128"/>
              </a:rPr>
              <a:t>積極的にマネする</a:t>
            </a:r>
            <a:r>
              <a:rPr kumimoji="1" lang="ja-JP" altLang="en-US" sz="2800" dirty="0">
                <a:latin typeface="HG創英角ｺﾞｼｯｸUB" panose="020B0909000000000000" pitchFamily="49" charset="-128"/>
                <a:ea typeface="HG創英角ｺﾞｼｯｸUB" panose="020B0909000000000000" pitchFamily="49" charset="-128"/>
              </a:rPr>
              <a:t>）</a:t>
            </a:r>
            <a:endParaRPr kumimoji="1" lang="en-US" altLang="ja-JP" sz="3600" dirty="0">
              <a:latin typeface="HG創英角ｺﾞｼｯｸUB" panose="020B0909000000000000" pitchFamily="49" charset="-128"/>
              <a:ea typeface="HG創英角ｺﾞｼｯｸUB" panose="020B0909000000000000" pitchFamily="49" charset="-128"/>
            </a:endParaRPr>
          </a:p>
          <a:p>
            <a:pPr marL="0" indent="0">
              <a:buNone/>
            </a:pPr>
            <a:r>
              <a:rPr lang="ja-JP" altLang="en-US" sz="3600" dirty="0">
                <a:latin typeface="HG創英角ｺﾞｼｯｸUB" panose="020B0909000000000000" pitchFamily="49" charset="-128"/>
                <a:ea typeface="HG創英角ｺﾞｼｯｸUB" panose="020B0909000000000000" pitchFamily="49" charset="-128"/>
              </a:rPr>
              <a:t>〇</a:t>
            </a:r>
            <a:r>
              <a:rPr lang="ja-JP" altLang="en-US" sz="3300" dirty="0">
                <a:latin typeface="HG創英角ｺﾞｼｯｸUB" panose="020B0909000000000000" pitchFamily="49" charset="-128"/>
                <a:ea typeface="HG創英角ｺﾞｼｯｸUB" panose="020B0909000000000000" pitchFamily="49" charset="-128"/>
              </a:rPr>
              <a:t>児童・保護者に必要なことをニーズに合った方法で発信する。</a:t>
            </a:r>
            <a:endParaRPr lang="en-US" altLang="ja-JP" sz="3300" dirty="0">
              <a:latin typeface="HG創英角ｺﾞｼｯｸUB" panose="020B0909000000000000" pitchFamily="49" charset="-128"/>
              <a:ea typeface="HG創英角ｺﾞｼｯｸUB" panose="020B0909000000000000" pitchFamily="49" charset="-128"/>
            </a:endParaRPr>
          </a:p>
          <a:p>
            <a:pPr marL="0" indent="0">
              <a:buNone/>
            </a:pPr>
            <a:r>
              <a:rPr lang="ja-JP" altLang="en-US" sz="3600" dirty="0">
                <a:latin typeface="HG創英角ｺﾞｼｯｸUB" panose="020B0909000000000000" pitchFamily="49" charset="-128"/>
                <a:ea typeface="HG創英角ｺﾞｼｯｸUB" panose="020B0909000000000000" pitchFamily="49" charset="-128"/>
              </a:rPr>
              <a:t>〇先生方のスキルの向上が期待できる。</a:t>
            </a:r>
            <a:endParaRPr lang="en-US" altLang="ja-JP" sz="3600" dirty="0">
              <a:latin typeface="HG創英角ｺﾞｼｯｸUB" panose="020B0909000000000000" pitchFamily="49" charset="-128"/>
              <a:ea typeface="HG創英角ｺﾞｼｯｸUB" panose="020B0909000000000000" pitchFamily="49" charset="-128"/>
            </a:endParaRPr>
          </a:p>
          <a:p>
            <a:pPr marL="0" indent="0">
              <a:buNone/>
            </a:pPr>
            <a:r>
              <a:rPr kumimoji="1" lang="ja-JP" altLang="en-US" sz="3600" dirty="0">
                <a:latin typeface="HG創英角ｺﾞｼｯｸUB" panose="020B0909000000000000" pitchFamily="49" charset="-128"/>
                <a:ea typeface="HG創英角ｺﾞｼｯｸUB" panose="020B0909000000000000" pitchFamily="49" charset="-128"/>
              </a:rPr>
              <a:t>〇</a:t>
            </a:r>
            <a:r>
              <a:rPr lang="ja-JP" altLang="en-US" sz="3600" dirty="0">
                <a:latin typeface="HG創英角ｺﾞｼｯｸUB" panose="020B0909000000000000" pitchFamily="49" charset="-128"/>
                <a:ea typeface="HG創英角ｺﾞｼｯｸUB" panose="020B0909000000000000" pitchFamily="49" charset="-128"/>
              </a:rPr>
              <a:t>再開後の学習指導の中でも活用できる。</a:t>
            </a:r>
            <a:endParaRPr lang="en-US" altLang="ja-JP" sz="3600" dirty="0">
              <a:latin typeface="HG創英角ｺﾞｼｯｸUB" panose="020B0909000000000000" pitchFamily="49" charset="-128"/>
              <a:ea typeface="HG創英角ｺﾞｼｯｸUB" panose="020B0909000000000000" pitchFamily="49" charset="-128"/>
            </a:endParaRPr>
          </a:p>
          <a:p>
            <a:pPr marL="0" indent="0">
              <a:buNone/>
            </a:pPr>
            <a:endParaRPr kumimoji="1" lang="en-US" altLang="ja-JP" sz="3600" dirty="0">
              <a:latin typeface="UD デジタル 教科書体 NK-B" panose="02020700000000000000" pitchFamily="18" charset="-128"/>
              <a:ea typeface="UD デジタル 教科書体 NK-B" panose="02020700000000000000" pitchFamily="18" charset="-128"/>
            </a:endParaRPr>
          </a:p>
          <a:p>
            <a:pPr marL="0" indent="0">
              <a:buNone/>
            </a:pPr>
            <a:endParaRPr kumimoji="1" lang="ja-JP" altLang="en-US" sz="3600"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1553672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7474419-5C6E-44BD-A7E8-BBDA73221773}"/>
              </a:ext>
            </a:extLst>
          </p:cNvPr>
          <p:cNvSpPr>
            <a:spLocks noGrp="1"/>
          </p:cNvSpPr>
          <p:nvPr>
            <p:ph idx="1"/>
          </p:nvPr>
        </p:nvSpPr>
        <p:spPr>
          <a:xfrm>
            <a:off x="261258" y="692332"/>
            <a:ext cx="11769634" cy="5029200"/>
          </a:xfrm>
          <a:solidFill>
            <a:schemeClr val="bg2"/>
          </a:solidFill>
        </p:spPr>
        <p:txBody>
          <a:bodyPr>
            <a:normAutofit/>
          </a:bodyPr>
          <a:lstStyle/>
          <a:p>
            <a:pPr marL="0" indent="0">
              <a:buNone/>
            </a:pPr>
            <a:r>
              <a:rPr lang="ja-JP" altLang="en-US" sz="4400" dirty="0">
                <a:latin typeface="UD デジタル 教科書体 NK-R" panose="02020400000000000000" pitchFamily="18" charset="-128"/>
                <a:ea typeface="UD デジタル 教科書体 NK-R" panose="02020400000000000000" pitchFamily="18" charset="-128"/>
              </a:rPr>
              <a:t>川口市の子供たちのためにできることを市内の学校が協力して発信できたらうれしいです。わからないことがあればいつでも問い合わせてください。</a:t>
            </a:r>
            <a:endParaRPr lang="en-US" altLang="ja-JP" sz="4400" dirty="0">
              <a:latin typeface="UD デジタル 教科書体 NK-R" panose="02020400000000000000" pitchFamily="18" charset="-128"/>
              <a:ea typeface="UD デジタル 教科書体 NK-R" panose="02020400000000000000" pitchFamily="18" charset="-128"/>
            </a:endParaRPr>
          </a:p>
          <a:p>
            <a:pPr marL="0" indent="0">
              <a:buNone/>
            </a:pPr>
            <a:endParaRPr kumimoji="1" lang="en-US" altLang="ja-JP" sz="4400" dirty="0">
              <a:latin typeface="UD デジタル 教科書体 NK-R" panose="02020400000000000000" pitchFamily="18" charset="-128"/>
              <a:ea typeface="UD デジタル 教科書体 NK-R" panose="02020400000000000000" pitchFamily="18" charset="-128"/>
            </a:endParaRPr>
          </a:p>
          <a:p>
            <a:pPr marL="0" indent="0">
              <a:buNone/>
            </a:pPr>
            <a:r>
              <a:rPr kumimoji="1" lang="ja-JP" altLang="en-US" sz="4400" dirty="0">
                <a:latin typeface="UD デジタル 教科書体 NK-R" panose="02020400000000000000" pitchFamily="18" charset="-128"/>
                <a:ea typeface="UD デジタル 教科書体 NK-R" panose="02020400000000000000" pitchFamily="18" charset="-128"/>
              </a:rPr>
              <a:t>ご清聴ありがとうございました。</a:t>
            </a:r>
            <a:endParaRPr kumimoji="1" lang="en-US" altLang="ja-JP" sz="4400" dirty="0">
              <a:latin typeface="UD デジタル 教科書体 NK-R" panose="02020400000000000000" pitchFamily="18" charset="-128"/>
              <a:ea typeface="UD デジタル 教科書体 NK-R" panose="02020400000000000000" pitchFamily="18" charset="-128"/>
            </a:endParaRPr>
          </a:p>
          <a:p>
            <a:pPr marL="0" indent="0">
              <a:buNone/>
            </a:pPr>
            <a:endParaRPr kumimoji="1" lang="ja-JP" altLang="en-US" sz="3600" dirty="0">
              <a:latin typeface="UD デジタル 教科書体 NK-R" panose="02020400000000000000" pitchFamily="18" charset="-128"/>
              <a:ea typeface="UD デジタル 教科書体 NK-R" panose="02020400000000000000" pitchFamily="18" charset="-128"/>
            </a:endParaRPr>
          </a:p>
        </p:txBody>
      </p:sp>
      <p:sp>
        <p:nvSpPr>
          <p:cNvPr id="4" name="タイトル 3"/>
          <p:cNvSpPr>
            <a:spLocks noGrp="1"/>
          </p:cNvSpPr>
          <p:nvPr>
            <p:ph type="title"/>
          </p:nvPr>
        </p:nvSpPr>
        <p:spPr/>
        <p:txBody>
          <a:bodyPr/>
          <a:lstStyle/>
          <a:p>
            <a:endParaRPr kumimoji="1" lang="ja-JP" altLang="en-US"/>
          </a:p>
        </p:txBody>
      </p:sp>
    </p:spTree>
    <p:extLst>
      <p:ext uri="{BB962C8B-B14F-4D97-AF65-F5344CB8AC3E}">
        <p14:creationId xmlns:p14="http://schemas.microsoft.com/office/powerpoint/2010/main" val="2338491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D97D4E52-93F7-4497-A9D8-0CD318E99344}"/>
              </a:ext>
            </a:extLst>
          </p:cNvPr>
          <p:cNvPicPr>
            <a:picLocks noChangeAspect="1"/>
          </p:cNvPicPr>
          <p:nvPr/>
        </p:nvPicPr>
        <p:blipFill rotWithShape="1">
          <a:blip r:embed="rId2"/>
          <a:srcRect t="7454" r="1268" b="4679"/>
          <a:stretch/>
        </p:blipFill>
        <p:spPr>
          <a:xfrm>
            <a:off x="0" y="-13119"/>
            <a:ext cx="12192001" cy="6884237"/>
          </a:xfrm>
          <a:prstGeom prst="rect">
            <a:avLst/>
          </a:prstGeom>
        </p:spPr>
      </p:pic>
      <p:pic>
        <p:nvPicPr>
          <p:cNvPr id="4" name="コンテンツ プレースホルダー 4">
            <a:extLst>
              <a:ext uri="{FF2B5EF4-FFF2-40B4-BE49-F238E27FC236}">
                <a16:creationId xmlns:a16="http://schemas.microsoft.com/office/drawing/2014/main" id="{F03E8613-8BD5-45BA-8807-87EA238E24C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0000" contrast="-50000"/>
                    </a14:imgEffect>
                  </a14:imgLayer>
                </a14:imgProps>
              </a:ext>
              <a:ext uri="{28A0092B-C50C-407E-A947-70E740481C1C}">
                <a14:useLocalDpi xmlns:a14="http://schemas.microsoft.com/office/drawing/2010/main" val="0"/>
              </a:ext>
            </a:extLst>
          </a:blip>
          <a:srcRect/>
          <a:stretch/>
        </p:blipFill>
        <p:spPr>
          <a:xfrm>
            <a:off x="0" y="-100299"/>
            <a:ext cx="12312128" cy="6944810"/>
          </a:xfrm>
          <a:prstGeom prst="rect">
            <a:avLst/>
          </a:prstGeom>
        </p:spPr>
      </p:pic>
      <p:sp>
        <p:nvSpPr>
          <p:cNvPr id="6" name="タイトル 1">
            <a:extLst>
              <a:ext uri="{FF2B5EF4-FFF2-40B4-BE49-F238E27FC236}">
                <a16:creationId xmlns:a16="http://schemas.microsoft.com/office/drawing/2014/main" id="{EE550FBE-73AF-4471-AEC7-2090832A941F}"/>
              </a:ext>
            </a:extLst>
          </p:cNvPr>
          <p:cNvSpPr txBox="1">
            <a:spLocks/>
          </p:cNvSpPr>
          <p:nvPr/>
        </p:nvSpPr>
        <p:spPr>
          <a:xfrm>
            <a:off x="1137146" y="1127530"/>
            <a:ext cx="10881360" cy="129563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kumimoji="1" sz="3200" b="0" i="0" kern="1200" cap="all">
                <a:solidFill>
                  <a:schemeClr val="tx1"/>
                </a:solidFill>
                <a:effectLst/>
                <a:latin typeface="+mj-lt"/>
                <a:ea typeface="+mj-ea"/>
                <a:cs typeface="+mj-cs"/>
              </a:defRPr>
            </a:lvl1pPr>
          </a:lstStyle>
          <a:p>
            <a:r>
              <a:rPr lang="ja-JP" altLang="en-US" sz="4800" dirty="0">
                <a:latin typeface="HGS創英角ｺﾞｼｯｸUB" panose="020B0900000000000000" pitchFamily="50" charset="-128"/>
                <a:ea typeface="HGS創英角ｺﾞｼｯｸUB" panose="020B0900000000000000" pitchFamily="50" charset="-128"/>
              </a:rPr>
              <a:t>上青木小学校のオンラインの取り組み</a:t>
            </a:r>
            <a:br>
              <a:rPr lang="en-US" altLang="ja-JP" sz="4800" dirty="0">
                <a:latin typeface="HGS創英角ｺﾞｼｯｸUB" panose="020B0900000000000000" pitchFamily="50" charset="-128"/>
                <a:ea typeface="HGS創英角ｺﾞｼｯｸUB" panose="020B0900000000000000" pitchFamily="50" charset="-128"/>
              </a:rPr>
            </a:br>
            <a:br>
              <a:rPr lang="en-US" altLang="ja-JP" sz="1800" dirty="0"/>
            </a:br>
            <a:endParaRPr lang="ja-JP" altLang="en-US" sz="1800" dirty="0"/>
          </a:p>
        </p:txBody>
      </p:sp>
      <p:sp>
        <p:nvSpPr>
          <p:cNvPr id="7" name="テキスト ボックス 6">
            <a:extLst>
              <a:ext uri="{FF2B5EF4-FFF2-40B4-BE49-F238E27FC236}">
                <a16:creationId xmlns:a16="http://schemas.microsoft.com/office/drawing/2014/main" id="{462483D7-9ACF-4C01-A73C-E2CADE3F25B4}"/>
              </a:ext>
            </a:extLst>
          </p:cNvPr>
          <p:cNvSpPr txBox="1"/>
          <p:nvPr/>
        </p:nvSpPr>
        <p:spPr>
          <a:xfrm>
            <a:off x="92360" y="2475179"/>
            <a:ext cx="6021924" cy="4146776"/>
          </a:xfrm>
          <a:prstGeom prst="rect">
            <a:avLst/>
          </a:prstGeom>
          <a:noFill/>
        </p:spPr>
        <p:txBody>
          <a:bodyPr wrap="square" rtlCol="0">
            <a:spAutoFit/>
          </a:bodyPr>
          <a:lstStyle/>
          <a:p>
            <a:pPr algn="ctr"/>
            <a:r>
              <a:rPr lang="en-US" altLang="ja-JP" sz="3200" dirty="0">
                <a:latin typeface="HGS創英角ｺﾞｼｯｸUB" panose="020B0900000000000000" pitchFamily="50" charset="-128"/>
                <a:ea typeface="HGS創英角ｺﾞｼｯｸUB" panose="020B0900000000000000" pitchFamily="50" charset="-128"/>
              </a:rPr>
              <a:t>&lt;</a:t>
            </a:r>
            <a:r>
              <a:rPr lang="ja-JP" altLang="en-US" sz="3200" dirty="0">
                <a:latin typeface="HGS創英角ｺﾞｼｯｸUB" panose="020B0900000000000000" pitchFamily="50" charset="-128"/>
                <a:ea typeface="HGS創英角ｺﾞｼｯｸUB" panose="020B0900000000000000" pitchFamily="50" charset="-128"/>
              </a:rPr>
              <a:t>児童（家庭）への取組</a:t>
            </a:r>
            <a:r>
              <a:rPr lang="en-US" altLang="ja-JP" sz="3200" dirty="0">
                <a:latin typeface="HGS創英角ｺﾞｼｯｸUB" panose="020B0900000000000000" pitchFamily="50" charset="-128"/>
                <a:ea typeface="HGS創英角ｺﾞｼｯｸUB" panose="020B0900000000000000" pitchFamily="50" charset="-128"/>
              </a:rPr>
              <a:t>&gt;</a:t>
            </a:r>
          </a:p>
          <a:p>
            <a:r>
              <a:rPr lang="ja-JP" altLang="en-US" sz="3200" dirty="0"/>
              <a:t>　</a:t>
            </a:r>
            <a:br>
              <a:rPr lang="en-US" altLang="ja-JP" sz="3200" dirty="0"/>
            </a:br>
            <a:r>
              <a:rPr lang="ja-JP" altLang="en-US" sz="3200" dirty="0">
                <a:latin typeface="ＭＳ ゴシック" panose="020B0609070205080204" pitchFamily="49" charset="-128"/>
                <a:ea typeface="ＭＳ ゴシック" panose="020B0609070205080204" pitchFamily="49" charset="-128"/>
              </a:rPr>
              <a:t>〇課題のホームページへの掲載</a:t>
            </a:r>
            <a:endParaRPr lang="en-US" altLang="ja-JP" sz="3200" dirty="0">
              <a:latin typeface="ＭＳ ゴシック" panose="020B0609070205080204" pitchFamily="49" charset="-128"/>
              <a:ea typeface="ＭＳ ゴシック" panose="020B0609070205080204" pitchFamily="49" charset="-128"/>
            </a:endParaRPr>
          </a:p>
          <a:p>
            <a:pPr>
              <a:lnSpc>
                <a:spcPts val="2500"/>
              </a:lnSpc>
            </a:pPr>
            <a:br>
              <a:rPr lang="en-US" altLang="ja-JP" sz="3200" dirty="0">
                <a:latin typeface="ＭＳ ゴシック" panose="020B0609070205080204" pitchFamily="49" charset="-128"/>
                <a:ea typeface="ＭＳ ゴシック" panose="020B0609070205080204" pitchFamily="49" charset="-128"/>
              </a:rPr>
            </a:br>
            <a:r>
              <a:rPr lang="ja-JP" altLang="en-US" sz="3200" dirty="0">
                <a:latin typeface="ＭＳ ゴシック" panose="020B0609070205080204" pitchFamily="49" charset="-128"/>
                <a:ea typeface="ＭＳ ゴシック" panose="020B0609070205080204" pitchFamily="49" charset="-128"/>
              </a:rPr>
              <a:t>〇メッセージの掲載</a:t>
            </a:r>
            <a:endParaRPr lang="en-US" altLang="ja-JP" sz="3200" dirty="0">
              <a:latin typeface="ＭＳ ゴシック" panose="020B0609070205080204" pitchFamily="49" charset="-128"/>
              <a:ea typeface="ＭＳ ゴシック" panose="020B0609070205080204" pitchFamily="49" charset="-128"/>
            </a:endParaRPr>
          </a:p>
          <a:p>
            <a:pPr>
              <a:lnSpc>
                <a:spcPts val="2500"/>
              </a:lnSpc>
            </a:pPr>
            <a:br>
              <a:rPr lang="en-US" altLang="ja-JP" sz="3200" dirty="0">
                <a:latin typeface="ＭＳ ゴシック" panose="020B0609070205080204" pitchFamily="49" charset="-128"/>
                <a:ea typeface="ＭＳ ゴシック" panose="020B0609070205080204" pitchFamily="49" charset="-128"/>
              </a:rPr>
            </a:br>
            <a:r>
              <a:rPr lang="ja-JP" altLang="en-US" sz="3200" dirty="0">
                <a:latin typeface="ＭＳ ゴシック" panose="020B0609070205080204" pitchFamily="49" charset="-128"/>
                <a:ea typeface="ＭＳ ゴシック" panose="020B0609070205080204" pitchFamily="49" charset="-128"/>
              </a:rPr>
              <a:t>〇学習支援動画の配信</a:t>
            </a:r>
            <a:endParaRPr lang="en-US" altLang="ja-JP" sz="3200" dirty="0">
              <a:latin typeface="ＭＳ ゴシック" panose="020B0609070205080204" pitchFamily="49" charset="-128"/>
              <a:ea typeface="ＭＳ ゴシック" panose="020B0609070205080204" pitchFamily="49" charset="-128"/>
            </a:endParaRPr>
          </a:p>
          <a:p>
            <a:pPr>
              <a:lnSpc>
                <a:spcPts val="2500"/>
              </a:lnSpc>
            </a:pPr>
            <a:br>
              <a:rPr lang="en-US" altLang="ja-JP" sz="3200" dirty="0">
                <a:latin typeface="ＭＳ ゴシック" panose="020B0609070205080204" pitchFamily="49" charset="-128"/>
                <a:ea typeface="ＭＳ ゴシック" panose="020B0609070205080204" pitchFamily="49" charset="-128"/>
              </a:rPr>
            </a:br>
            <a:r>
              <a:rPr lang="ja-JP" altLang="en-US" sz="3200" dirty="0">
                <a:latin typeface="ＭＳ ゴシック" panose="020B0609070205080204" pitchFamily="49" charset="-128"/>
                <a:ea typeface="ＭＳ ゴシック" panose="020B0609070205080204" pitchFamily="49" charset="-128"/>
              </a:rPr>
              <a:t>〇</a:t>
            </a:r>
            <a:r>
              <a:rPr lang="en-US" altLang="ja-JP" sz="3200" dirty="0">
                <a:latin typeface="ＭＳ ゴシック" panose="020B0609070205080204" pitchFamily="49" charset="-128"/>
                <a:ea typeface="ＭＳ ゴシック" panose="020B0609070205080204" pitchFamily="49" charset="-128"/>
              </a:rPr>
              <a:t>ZOOM</a:t>
            </a:r>
            <a:r>
              <a:rPr lang="ja-JP" altLang="en-US" sz="3200" dirty="0">
                <a:latin typeface="ＭＳ ゴシック" panose="020B0609070205080204" pitchFamily="49" charset="-128"/>
                <a:ea typeface="ＭＳ ゴシック" panose="020B0609070205080204" pitchFamily="49" charset="-128"/>
              </a:rPr>
              <a:t>を活用したオンライン</a:t>
            </a:r>
            <a:endParaRPr lang="en-US" altLang="ja-JP" sz="3200" dirty="0">
              <a:latin typeface="ＭＳ ゴシック" panose="020B0609070205080204" pitchFamily="49" charset="-128"/>
              <a:ea typeface="ＭＳ ゴシック" panose="020B0609070205080204" pitchFamily="49" charset="-128"/>
            </a:endParaRPr>
          </a:p>
          <a:p>
            <a:pPr>
              <a:lnSpc>
                <a:spcPts val="2500"/>
              </a:lnSpc>
            </a:pPr>
            <a:endParaRPr kumimoji="1" lang="en-US" altLang="ja-JP" sz="3200" dirty="0">
              <a:latin typeface="ＭＳ ゴシック" panose="020B0609070205080204" pitchFamily="49" charset="-128"/>
              <a:ea typeface="ＭＳ ゴシック" panose="020B0609070205080204" pitchFamily="49" charset="-128"/>
            </a:endParaRPr>
          </a:p>
          <a:p>
            <a:pPr>
              <a:lnSpc>
                <a:spcPts val="2500"/>
              </a:lnSpc>
            </a:pPr>
            <a:r>
              <a:rPr kumimoji="1" lang="ja-JP" altLang="en-US" sz="3200" dirty="0">
                <a:latin typeface="ＭＳ ゴシック" panose="020B0609070205080204" pitchFamily="49" charset="-128"/>
                <a:ea typeface="ＭＳ ゴシック" panose="020B0609070205080204" pitchFamily="49" charset="-128"/>
              </a:rPr>
              <a:t>　クラス会の実施</a:t>
            </a:r>
            <a:endParaRPr kumimoji="1" lang="ja-JP" altLang="en-US" sz="3200" dirty="0"/>
          </a:p>
        </p:txBody>
      </p:sp>
      <p:sp>
        <p:nvSpPr>
          <p:cNvPr id="8" name="テキスト ボックス 7">
            <a:extLst>
              <a:ext uri="{FF2B5EF4-FFF2-40B4-BE49-F238E27FC236}">
                <a16:creationId xmlns:a16="http://schemas.microsoft.com/office/drawing/2014/main" id="{634D357C-1B99-49C0-9549-045D54D806D8}"/>
              </a:ext>
            </a:extLst>
          </p:cNvPr>
          <p:cNvSpPr txBox="1"/>
          <p:nvPr/>
        </p:nvSpPr>
        <p:spPr>
          <a:xfrm>
            <a:off x="6096000" y="2475179"/>
            <a:ext cx="6003640" cy="4152162"/>
          </a:xfrm>
          <a:prstGeom prst="rect">
            <a:avLst/>
          </a:prstGeom>
          <a:noFill/>
        </p:spPr>
        <p:txBody>
          <a:bodyPr wrap="square" rtlCol="0">
            <a:spAutoFit/>
          </a:bodyPr>
          <a:lstStyle/>
          <a:p>
            <a:pPr algn="ctr"/>
            <a:r>
              <a:rPr lang="en-US" altLang="ja-JP" sz="3200" dirty="0">
                <a:latin typeface="HGS創英角ｺﾞｼｯｸUB" panose="020B0900000000000000" pitchFamily="50" charset="-128"/>
                <a:ea typeface="HGS創英角ｺﾞｼｯｸUB" panose="020B0900000000000000" pitchFamily="50" charset="-128"/>
              </a:rPr>
              <a:t>&lt;</a:t>
            </a:r>
            <a:r>
              <a:rPr lang="ja-JP" altLang="en-US" sz="3200" dirty="0">
                <a:latin typeface="HGS創英角ｺﾞｼｯｸUB" panose="020B0900000000000000" pitchFamily="50" charset="-128"/>
                <a:ea typeface="HGS創英角ｺﾞｼｯｸUB" panose="020B0900000000000000" pitchFamily="50" charset="-128"/>
              </a:rPr>
              <a:t>職員での取組</a:t>
            </a:r>
            <a:r>
              <a:rPr lang="en-US" altLang="ja-JP" sz="3200" dirty="0">
                <a:latin typeface="HGS創英角ｺﾞｼｯｸUB" panose="020B0900000000000000" pitchFamily="50" charset="-128"/>
                <a:ea typeface="HGS創英角ｺﾞｼｯｸUB" panose="020B0900000000000000" pitchFamily="50" charset="-128"/>
              </a:rPr>
              <a:t>&gt;</a:t>
            </a:r>
          </a:p>
          <a:p>
            <a:r>
              <a:rPr lang="ja-JP" altLang="en-US" sz="3200" dirty="0"/>
              <a:t>　</a:t>
            </a:r>
            <a:br>
              <a:rPr lang="en-US" altLang="ja-JP" sz="3200" dirty="0"/>
            </a:br>
            <a:r>
              <a:rPr lang="ja-JP" altLang="en-US" sz="3200" dirty="0">
                <a:latin typeface="ＭＳ ゴシック" panose="020B0609070205080204" pitchFamily="49" charset="-128"/>
                <a:ea typeface="ＭＳ ゴシック" panose="020B0609070205080204" pitchFamily="49" charset="-128"/>
              </a:rPr>
              <a:t>〇</a:t>
            </a:r>
            <a:r>
              <a:rPr lang="en-US" altLang="ja-JP" sz="3200" dirty="0">
                <a:latin typeface="ＭＳ ゴシック" panose="020B0609070205080204" pitchFamily="49" charset="-128"/>
                <a:ea typeface="ＭＳ ゴシック" panose="020B0609070205080204" pitchFamily="49" charset="-128"/>
              </a:rPr>
              <a:t>Google</a:t>
            </a:r>
            <a:r>
              <a:rPr lang="ja-JP" altLang="en-US" sz="3200" dirty="0">
                <a:latin typeface="ＭＳ ゴシック" panose="020B0609070205080204" pitchFamily="49" charset="-128"/>
                <a:ea typeface="ＭＳ ゴシック" panose="020B0609070205080204" pitchFamily="49" charset="-128"/>
              </a:rPr>
              <a:t>ドライブの活用</a:t>
            </a:r>
            <a:endParaRPr lang="en-US" altLang="ja-JP" sz="3200" dirty="0">
              <a:latin typeface="ＭＳ ゴシック" panose="020B0609070205080204" pitchFamily="49" charset="-128"/>
              <a:ea typeface="ＭＳ ゴシック" panose="020B0609070205080204" pitchFamily="49" charset="-128"/>
            </a:endParaRPr>
          </a:p>
          <a:p>
            <a:pPr>
              <a:lnSpc>
                <a:spcPts val="2500"/>
              </a:lnSpc>
            </a:pPr>
            <a:br>
              <a:rPr lang="en-US" altLang="ja-JP" sz="3200" dirty="0">
                <a:latin typeface="ＭＳ ゴシック" panose="020B0609070205080204" pitchFamily="49" charset="-128"/>
                <a:ea typeface="ＭＳ ゴシック" panose="020B0609070205080204" pitchFamily="49" charset="-128"/>
              </a:rPr>
            </a:br>
            <a:r>
              <a:rPr lang="ja-JP" altLang="en-US" sz="3200" dirty="0">
                <a:latin typeface="ＭＳ ゴシック" panose="020B0609070205080204" pitchFamily="49" charset="-128"/>
                <a:ea typeface="ＭＳ ゴシック" panose="020B0609070205080204" pitchFamily="49" charset="-128"/>
              </a:rPr>
              <a:t>〇</a:t>
            </a:r>
            <a:r>
              <a:rPr lang="en-US" altLang="ja-JP" sz="3200" dirty="0">
                <a:latin typeface="ＭＳ ゴシック" panose="020B0609070205080204" pitchFamily="49" charset="-128"/>
                <a:ea typeface="ＭＳ ゴシック" panose="020B0609070205080204" pitchFamily="49" charset="-128"/>
              </a:rPr>
              <a:t>ZOOM</a:t>
            </a:r>
            <a:r>
              <a:rPr lang="ja-JP" altLang="en-US" sz="3200" dirty="0">
                <a:latin typeface="ＭＳ ゴシック" panose="020B0609070205080204" pitchFamily="49" charset="-128"/>
                <a:ea typeface="ＭＳ ゴシック" panose="020B0609070205080204" pitchFamily="49" charset="-128"/>
              </a:rPr>
              <a:t>を活用したオンライン</a:t>
            </a:r>
            <a:endParaRPr lang="en-US" altLang="ja-JP" sz="3200" dirty="0">
              <a:latin typeface="ＭＳ ゴシック" panose="020B0609070205080204" pitchFamily="49" charset="-128"/>
              <a:ea typeface="ＭＳ ゴシック" panose="020B0609070205080204" pitchFamily="49" charset="-128"/>
            </a:endParaRPr>
          </a:p>
          <a:p>
            <a:pPr>
              <a:lnSpc>
                <a:spcPts val="2500"/>
              </a:lnSpc>
            </a:pPr>
            <a:endParaRPr lang="en-US" altLang="ja-JP" sz="3200" dirty="0">
              <a:latin typeface="ＭＳ ゴシック" panose="020B0609070205080204" pitchFamily="49" charset="-128"/>
              <a:ea typeface="ＭＳ ゴシック" panose="020B0609070205080204" pitchFamily="49" charset="-128"/>
            </a:endParaRPr>
          </a:p>
          <a:p>
            <a:pPr>
              <a:lnSpc>
                <a:spcPts val="2500"/>
              </a:lnSpc>
            </a:pPr>
            <a:r>
              <a:rPr lang="ja-JP" altLang="en-US" sz="3200" dirty="0">
                <a:latin typeface="ＭＳ ゴシック" panose="020B0609070205080204" pitchFamily="49" charset="-128"/>
                <a:ea typeface="ＭＳ ゴシック" panose="020B0609070205080204" pitchFamily="49" charset="-128"/>
              </a:rPr>
              <a:t>　会議</a:t>
            </a:r>
            <a:endParaRPr lang="en-US" altLang="ja-JP" sz="3200" dirty="0">
              <a:latin typeface="ＭＳ ゴシック" panose="020B0609070205080204" pitchFamily="49" charset="-128"/>
              <a:ea typeface="ＭＳ ゴシック" panose="020B0609070205080204" pitchFamily="49" charset="-128"/>
            </a:endParaRPr>
          </a:p>
          <a:p>
            <a:pPr>
              <a:lnSpc>
                <a:spcPts val="2500"/>
              </a:lnSpc>
            </a:pPr>
            <a:br>
              <a:rPr lang="en-US" altLang="ja-JP" sz="3200" dirty="0">
                <a:latin typeface="ＭＳ ゴシック" panose="020B0609070205080204" pitchFamily="49" charset="-128"/>
                <a:ea typeface="ＭＳ ゴシック" panose="020B0609070205080204" pitchFamily="49" charset="-128"/>
              </a:rPr>
            </a:br>
            <a:r>
              <a:rPr lang="ja-JP" altLang="en-US" sz="3200" dirty="0">
                <a:latin typeface="ＭＳ ゴシック" panose="020B0609070205080204" pitchFamily="49" charset="-128"/>
                <a:ea typeface="ＭＳ ゴシック" panose="020B0609070205080204" pitchFamily="49" charset="-128"/>
              </a:rPr>
              <a:t>〇</a:t>
            </a:r>
            <a:r>
              <a:rPr lang="en-US" altLang="ja-JP" sz="3200" dirty="0">
                <a:latin typeface="ＭＳ ゴシック" panose="020B0609070205080204" pitchFamily="49" charset="-128"/>
                <a:ea typeface="ＭＳ ゴシック" panose="020B0609070205080204" pitchFamily="49" charset="-128"/>
              </a:rPr>
              <a:t>LINE</a:t>
            </a:r>
            <a:r>
              <a:rPr lang="ja-JP" altLang="en-US" sz="3200" dirty="0">
                <a:latin typeface="ＭＳ ゴシック" panose="020B0609070205080204" pitchFamily="49" charset="-128"/>
                <a:ea typeface="ＭＳ ゴシック" panose="020B0609070205080204" pitchFamily="49" charset="-128"/>
              </a:rPr>
              <a:t>の活用</a:t>
            </a:r>
            <a:r>
              <a:rPr lang="en-US" altLang="ja-JP" sz="3200" dirty="0">
                <a:latin typeface="ＭＳ ゴシック" panose="020B0609070205080204" pitchFamily="49" charset="-128"/>
                <a:ea typeface="ＭＳ ゴシック" panose="020B0609070205080204" pitchFamily="49" charset="-128"/>
              </a:rPr>
              <a:t>(</a:t>
            </a:r>
            <a:r>
              <a:rPr lang="ja-JP" altLang="en-US" sz="3200" dirty="0">
                <a:latin typeface="ＭＳ ゴシック" panose="020B0609070205080204" pitchFamily="49" charset="-128"/>
                <a:ea typeface="ＭＳ ゴシック" panose="020B0609070205080204" pitchFamily="49" charset="-128"/>
              </a:rPr>
              <a:t>情報共有・発信</a:t>
            </a:r>
            <a:r>
              <a:rPr lang="en-US" altLang="ja-JP" sz="3200" dirty="0">
                <a:latin typeface="ＭＳ ゴシック" panose="020B0609070205080204" pitchFamily="49" charset="-128"/>
                <a:ea typeface="ＭＳ ゴシック" panose="020B0609070205080204" pitchFamily="49" charset="-128"/>
              </a:rPr>
              <a:t>)</a:t>
            </a:r>
          </a:p>
          <a:p>
            <a:pPr>
              <a:lnSpc>
                <a:spcPts val="2500"/>
              </a:lnSpc>
            </a:pPr>
            <a:br>
              <a:rPr lang="en-US" altLang="ja-JP" sz="3200" dirty="0">
                <a:latin typeface="ＭＳ ゴシック" panose="020B0609070205080204" pitchFamily="49" charset="-128"/>
                <a:ea typeface="ＭＳ ゴシック" panose="020B0609070205080204" pitchFamily="49" charset="-128"/>
              </a:rPr>
            </a:br>
            <a:endParaRPr kumimoji="1" lang="ja-JP" altLang="en-US" sz="3200" dirty="0"/>
          </a:p>
        </p:txBody>
      </p:sp>
      <p:sp>
        <p:nvSpPr>
          <p:cNvPr id="9" name="タイトル 1">
            <a:extLst>
              <a:ext uri="{FF2B5EF4-FFF2-40B4-BE49-F238E27FC236}">
                <a16:creationId xmlns:a16="http://schemas.microsoft.com/office/drawing/2014/main" id="{CB415E8B-CB6A-4D8B-A89B-1CAD9F05811A}"/>
              </a:ext>
            </a:extLst>
          </p:cNvPr>
          <p:cNvSpPr txBox="1">
            <a:spLocks/>
          </p:cNvSpPr>
          <p:nvPr/>
        </p:nvSpPr>
        <p:spPr>
          <a:xfrm>
            <a:off x="16436" y="33656"/>
            <a:ext cx="5526181" cy="478408"/>
          </a:xfrm>
          <a:prstGeom prst="rect">
            <a:avLst/>
          </a:prstGeom>
          <a:solidFill>
            <a:schemeClr val="bg1"/>
          </a:solidFill>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kumimoji="1" sz="3200" b="0" i="0" kern="1200" cap="all">
                <a:solidFill>
                  <a:schemeClr val="tx1"/>
                </a:solidFill>
                <a:effectLst/>
                <a:latin typeface="+mj-lt"/>
                <a:ea typeface="+mj-ea"/>
                <a:cs typeface="+mj-cs"/>
              </a:defRPr>
            </a:lvl1pPr>
          </a:lstStyle>
          <a:p>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１　自校の取り組みの紹介</a:t>
            </a:r>
          </a:p>
        </p:txBody>
      </p:sp>
      <p:sp>
        <p:nvSpPr>
          <p:cNvPr id="13" name="正方形/長方形 12">
            <a:extLst>
              <a:ext uri="{FF2B5EF4-FFF2-40B4-BE49-F238E27FC236}">
                <a16:creationId xmlns:a16="http://schemas.microsoft.com/office/drawing/2014/main" id="{728BE91E-631C-47A1-AC89-8A0484096ED8}"/>
              </a:ext>
            </a:extLst>
          </p:cNvPr>
          <p:cNvSpPr/>
          <p:nvPr/>
        </p:nvSpPr>
        <p:spPr>
          <a:xfrm>
            <a:off x="92360" y="4653047"/>
            <a:ext cx="4651899" cy="73152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吹き出し: 角を丸めた四角形 14">
            <a:extLst>
              <a:ext uri="{FF2B5EF4-FFF2-40B4-BE49-F238E27FC236}">
                <a16:creationId xmlns:a16="http://schemas.microsoft.com/office/drawing/2014/main" id="{7C05875C-62F6-4A8A-A218-EF348A722613}"/>
              </a:ext>
            </a:extLst>
          </p:cNvPr>
          <p:cNvSpPr/>
          <p:nvPr/>
        </p:nvSpPr>
        <p:spPr>
          <a:xfrm>
            <a:off x="4747717" y="6080450"/>
            <a:ext cx="2971800" cy="593524"/>
          </a:xfrm>
          <a:prstGeom prst="wedgeRoundRectCallout">
            <a:avLst>
              <a:gd name="adj1" fmla="val -54512"/>
              <a:gd name="adj2" fmla="val -215484"/>
              <a:gd name="adj3" fmla="val 16667"/>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a:solidFill>
                  <a:schemeClr val="tx1"/>
                </a:solidFill>
              </a:rPr>
              <a:t>YouTube</a:t>
            </a:r>
            <a:r>
              <a:rPr kumimoji="1" lang="ja-JP" altLang="en-US" sz="3200" dirty="0">
                <a:solidFill>
                  <a:schemeClr val="tx1"/>
                </a:solidFill>
              </a:rPr>
              <a:t>の活用</a:t>
            </a:r>
          </a:p>
        </p:txBody>
      </p:sp>
    </p:spTree>
    <p:extLst>
      <p:ext uri="{BB962C8B-B14F-4D97-AF65-F5344CB8AC3E}">
        <p14:creationId xmlns:p14="http://schemas.microsoft.com/office/powerpoint/2010/main" val="368315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2F4644-6F2B-4774-B77E-D1D49E09E71D}"/>
              </a:ext>
            </a:extLst>
          </p:cNvPr>
          <p:cNvSpPr>
            <a:spLocks noGrp="1"/>
          </p:cNvSpPr>
          <p:nvPr>
            <p:ph type="title"/>
          </p:nvPr>
        </p:nvSpPr>
        <p:spPr>
          <a:xfrm>
            <a:off x="189682" y="50594"/>
            <a:ext cx="4155138" cy="702063"/>
          </a:xfrm>
        </p:spPr>
        <p:txBody>
          <a:bodyPr>
            <a:normAutofit fontScale="90000"/>
          </a:bodyPr>
          <a:lstStyle/>
          <a:p>
            <a:r>
              <a:rPr lang="ja-JP" altLang="en-US" sz="3600" dirty="0">
                <a:solidFill>
                  <a:schemeClr val="bg1">
                    <a:lumMod val="50000"/>
                  </a:schemeClr>
                </a:solidFill>
                <a:latin typeface="HGP創英角ｺﾞｼｯｸUB" panose="020B0900000000000000" pitchFamily="50" charset="-128"/>
                <a:ea typeface="HGP創英角ｺﾞｼｯｸUB" panose="020B0900000000000000" pitchFamily="50" charset="-128"/>
              </a:rPr>
              <a:t>２　動画作成の利点</a:t>
            </a:r>
            <a:br>
              <a:rPr lang="ja-JP" altLang="en-US" dirty="0">
                <a:latin typeface="HGP創英角ｺﾞｼｯｸUB" panose="020B0900000000000000" pitchFamily="50" charset="-128"/>
                <a:ea typeface="HGP創英角ｺﾞｼｯｸUB" panose="020B0900000000000000" pitchFamily="50" charset="-128"/>
              </a:rPr>
            </a:b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3" name="コンテンツ プレースホルダー 2">
            <a:extLst>
              <a:ext uri="{FF2B5EF4-FFF2-40B4-BE49-F238E27FC236}">
                <a16:creationId xmlns:a16="http://schemas.microsoft.com/office/drawing/2014/main" id="{77474419-5C6E-44BD-A7E8-BBDA73221773}"/>
              </a:ext>
            </a:extLst>
          </p:cNvPr>
          <p:cNvSpPr>
            <a:spLocks noGrp="1"/>
          </p:cNvSpPr>
          <p:nvPr>
            <p:ph idx="1"/>
          </p:nvPr>
        </p:nvSpPr>
        <p:spPr>
          <a:xfrm>
            <a:off x="189682" y="580446"/>
            <a:ext cx="11765672" cy="2401294"/>
          </a:xfrm>
          <a:solidFill>
            <a:schemeClr val="bg2"/>
          </a:solidFill>
        </p:spPr>
        <p:txBody>
          <a:bodyPr>
            <a:normAutofit/>
          </a:bodyPr>
          <a:lstStyle/>
          <a:p>
            <a:pPr marL="0" indent="0">
              <a:buNone/>
            </a:pPr>
            <a:r>
              <a:rPr kumimoji="1" lang="ja-JP" altLang="en-US" sz="3600" dirty="0">
                <a:latin typeface="UD デジタル 教科書体 NK-B" panose="02020700000000000000" pitchFamily="18" charset="-128"/>
                <a:ea typeface="UD デジタル 教科書体 NK-B" panose="02020700000000000000" pitchFamily="18" charset="-128"/>
              </a:rPr>
              <a:t>〇学びの機会の保障・</a:t>
            </a:r>
            <a:r>
              <a:rPr kumimoji="1" lang="en-US" altLang="ja-JP" sz="3600" dirty="0">
                <a:latin typeface="UD デジタル 教科書体 NK-B" panose="02020700000000000000" pitchFamily="18" charset="-128"/>
                <a:ea typeface="UD デジタル 教科書体 NK-B" panose="02020700000000000000" pitchFamily="18" charset="-128"/>
              </a:rPr>
              <a:t>ICT</a:t>
            </a:r>
            <a:r>
              <a:rPr kumimoji="1" lang="ja-JP" altLang="en-US" sz="3600" dirty="0">
                <a:latin typeface="UD デジタル 教科書体 NK-B" panose="02020700000000000000" pitchFamily="18" charset="-128"/>
                <a:ea typeface="UD デジタル 教科書体 NK-B" panose="02020700000000000000" pitchFamily="18" charset="-128"/>
              </a:rPr>
              <a:t>の積極的な活用（文科省）</a:t>
            </a:r>
            <a:endParaRPr kumimoji="1" lang="en-US" altLang="ja-JP" sz="3600" dirty="0">
              <a:latin typeface="UD デジタル 教科書体 NK-B" panose="02020700000000000000" pitchFamily="18" charset="-128"/>
              <a:ea typeface="UD デジタル 教科書体 NK-B" panose="02020700000000000000" pitchFamily="18" charset="-128"/>
            </a:endParaRPr>
          </a:p>
          <a:p>
            <a:pPr marL="0" indent="0">
              <a:buNone/>
            </a:pPr>
            <a:r>
              <a:rPr lang="ja-JP" altLang="en-US" sz="3600" dirty="0">
                <a:latin typeface="UD デジタル 教科書体 NK-B" panose="02020700000000000000" pitchFamily="18" charset="-128"/>
                <a:ea typeface="UD デジタル 教科書体 NK-B" panose="02020700000000000000" pitchFamily="18" charset="-128"/>
              </a:rPr>
              <a:t>〇「著作権法の一部を改正する法律」「授業目的公衆送信</a:t>
            </a:r>
            <a:endParaRPr lang="en-US" altLang="ja-JP" sz="3600" dirty="0">
              <a:latin typeface="UD デジタル 教科書体 NK-B" panose="02020700000000000000" pitchFamily="18" charset="-128"/>
              <a:ea typeface="UD デジタル 教科書体 NK-B" panose="02020700000000000000" pitchFamily="18" charset="-128"/>
            </a:endParaRPr>
          </a:p>
          <a:p>
            <a:pPr marL="0" indent="0">
              <a:buNone/>
            </a:pPr>
            <a:r>
              <a:rPr lang="ja-JP" altLang="en-US" sz="3600" dirty="0">
                <a:latin typeface="UD デジタル 教科書体 NK-B" panose="02020700000000000000" pitchFamily="18" charset="-128"/>
                <a:ea typeface="UD デジタル 教科書体 NK-B" panose="02020700000000000000" pitchFamily="18" charset="-128"/>
              </a:rPr>
              <a:t>　　補償金制度」の施行により教科書を動画配信できる</a:t>
            </a:r>
            <a:endParaRPr lang="en-US" altLang="ja-JP" sz="3600" dirty="0">
              <a:latin typeface="UD デジタル 教科書体 NK-B" panose="02020700000000000000" pitchFamily="18" charset="-128"/>
              <a:ea typeface="UD デジタル 教科書体 NK-B" panose="02020700000000000000" pitchFamily="18" charset="-128"/>
            </a:endParaRPr>
          </a:p>
          <a:p>
            <a:pPr marL="0" indent="0">
              <a:buNone/>
            </a:pPr>
            <a:endParaRPr kumimoji="1" lang="ja-JP" altLang="en-US" sz="3600" dirty="0">
              <a:latin typeface="UD デジタル 教科書体 NK-B" panose="02020700000000000000" pitchFamily="18" charset="-128"/>
              <a:ea typeface="UD デジタル 教科書体 NK-B" panose="02020700000000000000" pitchFamily="18" charset="-128"/>
            </a:endParaRPr>
          </a:p>
        </p:txBody>
      </p:sp>
      <p:sp>
        <p:nvSpPr>
          <p:cNvPr id="6" name="テキスト ボックス 5">
            <a:extLst>
              <a:ext uri="{FF2B5EF4-FFF2-40B4-BE49-F238E27FC236}">
                <a16:creationId xmlns:a16="http://schemas.microsoft.com/office/drawing/2014/main" id="{071E24DB-746A-4DAA-BA0E-350110E2C7A9}"/>
              </a:ext>
            </a:extLst>
          </p:cNvPr>
          <p:cNvSpPr txBox="1"/>
          <p:nvPr/>
        </p:nvSpPr>
        <p:spPr>
          <a:xfrm>
            <a:off x="94258" y="3214857"/>
            <a:ext cx="5978259" cy="3600986"/>
          </a:xfrm>
          <a:prstGeom prst="rect">
            <a:avLst/>
          </a:prstGeom>
          <a:solidFill>
            <a:srgbClr val="CCFFFF"/>
          </a:solidFill>
          <a:ln w="19050">
            <a:solidFill>
              <a:schemeClr val="tx1"/>
            </a:solidFill>
          </a:ln>
        </p:spPr>
        <p:txBody>
          <a:bodyPr wrap="square" rtlCol="0">
            <a:spAutoFit/>
          </a:bodyPr>
          <a:lstStyle/>
          <a:p>
            <a:r>
              <a:rPr kumimoji="1" lang="ja-JP" altLang="en-US" sz="3600" dirty="0">
                <a:latin typeface="UD デジタル 教科書体 NK-B" panose="02020700000000000000" pitchFamily="18" charset="-128"/>
                <a:ea typeface="UD デジタル 教科書体 NK-B" panose="02020700000000000000" pitchFamily="18" charset="-128"/>
              </a:rPr>
              <a:t>（児童）</a:t>
            </a:r>
            <a:endParaRPr kumimoji="1" lang="en-US" altLang="ja-JP" sz="3600" dirty="0">
              <a:latin typeface="UD デジタル 教科書体 NK-B" panose="02020700000000000000" pitchFamily="18" charset="-128"/>
              <a:ea typeface="UD デジタル 教科書体 NK-B" panose="02020700000000000000" pitchFamily="18" charset="-128"/>
            </a:endParaRPr>
          </a:p>
          <a:p>
            <a:r>
              <a:rPr kumimoji="1" lang="ja-JP" altLang="en-US" sz="3200" dirty="0">
                <a:latin typeface="UD デジタル 教科書体 NK-B" panose="02020700000000000000" pitchFamily="18" charset="-128"/>
                <a:ea typeface="UD デジタル 教科書体 NK-B" panose="02020700000000000000" pitchFamily="18" charset="-128"/>
              </a:rPr>
              <a:t>★学校とのつながりを実感</a:t>
            </a:r>
            <a:endParaRPr kumimoji="1" lang="en-US" altLang="ja-JP" sz="3200" dirty="0">
              <a:latin typeface="UD デジタル 教科書体 NK-B" panose="02020700000000000000" pitchFamily="18" charset="-128"/>
              <a:ea typeface="UD デジタル 教科書体 NK-B" panose="02020700000000000000" pitchFamily="18" charset="-128"/>
            </a:endParaRPr>
          </a:p>
          <a:p>
            <a:r>
              <a:rPr kumimoji="1" lang="ja-JP" altLang="en-US" sz="3200" dirty="0">
                <a:latin typeface="UD デジタル 教科書体 NK-B" panose="02020700000000000000" pitchFamily="18" charset="-128"/>
                <a:ea typeface="UD デジタル 教科書体 NK-B" panose="02020700000000000000" pitchFamily="18" charset="-128"/>
              </a:rPr>
              <a:t>★児童の喜びや安心につながる</a:t>
            </a:r>
            <a:endParaRPr kumimoji="1" lang="en-US" altLang="ja-JP" sz="3200" dirty="0">
              <a:latin typeface="UD デジタル 教科書体 NK-B" panose="02020700000000000000" pitchFamily="18" charset="-128"/>
              <a:ea typeface="UD デジタル 教科書体 NK-B" panose="02020700000000000000" pitchFamily="18" charset="-128"/>
            </a:endParaRPr>
          </a:p>
          <a:p>
            <a:r>
              <a:rPr kumimoji="1" lang="ja-JP" altLang="en-US" sz="3200" dirty="0">
                <a:latin typeface="UD デジタル 教科書体 NK-B" panose="02020700000000000000" pitchFamily="18" charset="-128"/>
                <a:ea typeface="UD デジタル 教科書体 NK-B" panose="02020700000000000000" pitchFamily="18" charset="-128"/>
              </a:rPr>
              <a:t>★教科書を使って学習できる</a:t>
            </a:r>
            <a:endParaRPr kumimoji="1" lang="en-US" altLang="ja-JP" sz="3200" dirty="0">
              <a:latin typeface="UD デジタル 教科書体 NK-B" panose="02020700000000000000" pitchFamily="18" charset="-128"/>
              <a:ea typeface="UD デジタル 教科書体 NK-B" panose="02020700000000000000" pitchFamily="18" charset="-128"/>
            </a:endParaRPr>
          </a:p>
          <a:p>
            <a:r>
              <a:rPr kumimoji="1" lang="ja-JP" altLang="en-US" sz="3200" dirty="0">
                <a:latin typeface="UD デジタル 教科書体 NK-B" panose="02020700000000000000" pitchFamily="18" charset="-128"/>
                <a:ea typeface="UD デジタル 教科書体 NK-B" panose="02020700000000000000" pitchFamily="18" charset="-128"/>
              </a:rPr>
              <a:t>★大事なポイント理解につながる</a:t>
            </a:r>
            <a:endParaRPr kumimoji="1" lang="en-US" altLang="ja-JP" sz="3200" dirty="0">
              <a:latin typeface="UD デジタル 教科書体 NK-B" panose="02020700000000000000" pitchFamily="18" charset="-128"/>
              <a:ea typeface="UD デジタル 教科書体 NK-B" panose="02020700000000000000" pitchFamily="18" charset="-128"/>
            </a:endParaRPr>
          </a:p>
          <a:p>
            <a:r>
              <a:rPr kumimoji="1" lang="ja-JP" altLang="en-US" sz="3200" dirty="0">
                <a:latin typeface="UD デジタル 教科書体 NK-B" panose="02020700000000000000" pitchFamily="18" charset="-128"/>
                <a:ea typeface="UD デジタル 教科書体 NK-B" panose="02020700000000000000" pitchFamily="18" charset="-128"/>
              </a:rPr>
              <a:t>★家庭学習にリズムができる</a:t>
            </a:r>
            <a:endParaRPr kumimoji="1" lang="en-US" altLang="ja-JP" sz="3200" dirty="0">
              <a:latin typeface="UD デジタル 教科書体 NK-B" panose="02020700000000000000" pitchFamily="18" charset="-128"/>
              <a:ea typeface="UD デジタル 教科書体 NK-B" panose="02020700000000000000" pitchFamily="18" charset="-128"/>
            </a:endParaRPr>
          </a:p>
          <a:p>
            <a:r>
              <a:rPr kumimoji="1" lang="ja-JP" altLang="en-US" sz="3200" dirty="0">
                <a:latin typeface="UD デジタル 教科書体 NK-B" panose="02020700000000000000" pitchFamily="18" charset="-128"/>
                <a:ea typeface="UD デジタル 教科書体 NK-B" panose="02020700000000000000" pitchFamily="18" charset="-128"/>
              </a:rPr>
              <a:t>★授業のような家庭学習</a:t>
            </a:r>
            <a:endParaRPr kumimoji="1" lang="en-US" altLang="ja-JP" sz="3200" dirty="0">
              <a:latin typeface="UD デジタル 教科書体 NK-B" panose="02020700000000000000" pitchFamily="18" charset="-128"/>
              <a:ea typeface="UD デジタル 教科書体 NK-B" panose="02020700000000000000" pitchFamily="18" charset="-128"/>
            </a:endParaRPr>
          </a:p>
        </p:txBody>
      </p:sp>
      <p:sp>
        <p:nvSpPr>
          <p:cNvPr id="9" name="テキスト ボックス 8">
            <a:extLst>
              <a:ext uri="{FF2B5EF4-FFF2-40B4-BE49-F238E27FC236}">
                <a16:creationId xmlns:a16="http://schemas.microsoft.com/office/drawing/2014/main" id="{62E33918-B87F-4B57-9C24-5CF6F0803F5F}"/>
              </a:ext>
            </a:extLst>
          </p:cNvPr>
          <p:cNvSpPr txBox="1"/>
          <p:nvPr/>
        </p:nvSpPr>
        <p:spPr>
          <a:xfrm>
            <a:off x="6119485" y="3214857"/>
            <a:ext cx="5978259" cy="3600986"/>
          </a:xfrm>
          <a:prstGeom prst="rect">
            <a:avLst/>
          </a:prstGeom>
          <a:solidFill>
            <a:srgbClr val="FFCC99"/>
          </a:solidFill>
          <a:ln>
            <a:solidFill>
              <a:schemeClr val="tx1"/>
            </a:solidFill>
          </a:ln>
        </p:spPr>
        <p:txBody>
          <a:bodyPr wrap="square" rtlCol="0">
            <a:spAutoFit/>
          </a:bodyPr>
          <a:lstStyle/>
          <a:p>
            <a:r>
              <a:rPr kumimoji="1" lang="ja-JP" altLang="en-US" sz="3600" dirty="0">
                <a:latin typeface="UD デジタル 教科書体 NK-B" panose="02020700000000000000" pitchFamily="18" charset="-128"/>
                <a:ea typeface="UD デジタル 教科書体 NK-B" panose="02020700000000000000" pitchFamily="18" charset="-128"/>
              </a:rPr>
              <a:t>（教員）</a:t>
            </a:r>
            <a:endParaRPr kumimoji="1" lang="en-US" altLang="ja-JP" sz="3600" dirty="0">
              <a:latin typeface="UD デジタル 教科書体 NK-B" panose="02020700000000000000" pitchFamily="18" charset="-128"/>
              <a:ea typeface="UD デジタル 教科書体 NK-B" panose="02020700000000000000" pitchFamily="18" charset="-128"/>
            </a:endParaRPr>
          </a:p>
          <a:p>
            <a:r>
              <a:rPr kumimoji="1" lang="ja-JP" altLang="en-US" sz="3200" dirty="0">
                <a:latin typeface="UD デジタル 教科書体 NK-B" panose="02020700000000000000" pitchFamily="18" charset="-128"/>
                <a:ea typeface="UD デジタル 教科書体 NK-B" panose="02020700000000000000" pitchFamily="18" charset="-128"/>
              </a:rPr>
              <a:t>★教科書を使った学習の展開</a:t>
            </a:r>
            <a:endParaRPr kumimoji="1" lang="en-US" altLang="ja-JP" sz="3200" dirty="0">
              <a:latin typeface="UD デジタル 教科書体 NK-B" panose="02020700000000000000" pitchFamily="18" charset="-128"/>
              <a:ea typeface="UD デジタル 教科書体 NK-B" panose="02020700000000000000" pitchFamily="18" charset="-128"/>
            </a:endParaRPr>
          </a:p>
          <a:p>
            <a:r>
              <a:rPr kumimoji="1" lang="ja-JP" altLang="en-US" sz="3200" dirty="0">
                <a:latin typeface="UD デジタル 教科書体 NK-B" panose="02020700000000000000" pitchFamily="18" charset="-128"/>
                <a:ea typeface="UD デジタル 教科書体 NK-B" panose="02020700000000000000" pitchFamily="18" charset="-128"/>
              </a:rPr>
              <a:t>★重要なポイントが伝えられる</a:t>
            </a:r>
            <a:endParaRPr kumimoji="1" lang="en-US" altLang="ja-JP" sz="3200" dirty="0">
              <a:latin typeface="UD デジタル 教科書体 NK-B" panose="02020700000000000000" pitchFamily="18" charset="-128"/>
              <a:ea typeface="UD デジタル 教科書体 NK-B" panose="02020700000000000000" pitchFamily="18" charset="-128"/>
            </a:endParaRPr>
          </a:p>
          <a:p>
            <a:r>
              <a:rPr kumimoji="1" lang="ja-JP" altLang="en-US" sz="3200" dirty="0">
                <a:latin typeface="UD デジタル 教科書体 NK-B" panose="02020700000000000000" pitchFamily="18" charset="-128"/>
                <a:ea typeface="UD デジタル 教科書体 NK-B" panose="02020700000000000000" pitchFamily="18" charset="-128"/>
              </a:rPr>
              <a:t>★</a:t>
            </a:r>
            <a:r>
              <a:rPr kumimoji="1" lang="ja-JP" altLang="en-US" sz="3200">
                <a:latin typeface="UD デジタル 教科書体 NK-B" panose="02020700000000000000" pitchFamily="18" charset="-128"/>
                <a:ea typeface="UD デジタル 教科書体 NK-B" panose="02020700000000000000" pitchFamily="18" charset="-128"/>
              </a:rPr>
              <a:t>再開後のスムーズな学習指導</a:t>
            </a:r>
            <a:endParaRPr kumimoji="1" lang="en-US" altLang="ja-JP" sz="3200" dirty="0">
              <a:latin typeface="UD デジタル 教科書体 NK-B" panose="02020700000000000000" pitchFamily="18" charset="-128"/>
              <a:ea typeface="UD デジタル 教科書体 NK-B" panose="02020700000000000000" pitchFamily="18" charset="-128"/>
            </a:endParaRPr>
          </a:p>
          <a:p>
            <a:r>
              <a:rPr kumimoji="1" lang="ja-JP" altLang="en-US" sz="3200" dirty="0">
                <a:latin typeface="UD デジタル 教科書体 NK-B" panose="02020700000000000000" pitchFamily="18" charset="-128"/>
                <a:ea typeface="UD デジタル 教科書体 NK-B" panose="02020700000000000000" pitchFamily="18" charset="-128"/>
              </a:rPr>
              <a:t>★再開後の様々な活用が期待</a:t>
            </a:r>
            <a:endParaRPr kumimoji="1" lang="en-US" altLang="ja-JP" sz="3200" dirty="0">
              <a:latin typeface="UD デジタル 教科書体 NK-B" panose="02020700000000000000" pitchFamily="18" charset="-128"/>
              <a:ea typeface="UD デジタル 教科書体 NK-B" panose="02020700000000000000" pitchFamily="18" charset="-128"/>
            </a:endParaRPr>
          </a:p>
          <a:p>
            <a:r>
              <a:rPr kumimoji="1" lang="ja-JP" altLang="en-US" sz="3200" dirty="0">
                <a:latin typeface="UD デジタル 教科書体 NK-B" panose="02020700000000000000" pitchFamily="18" charset="-128"/>
                <a:ea typeface="UD デジタル 教科書体 NK-B" panose="02020700000000000000" pitchFamily="18" charset="-128"/>
              </a:rPr>
              <a:t>★今後の不測事態にも対応可能</a:t>
            </a:r>
            <a:endParaRPr kumimoji="1" lang="en-US" altLang="ja-JP" sz="3200" dirty="0">
              <a:latin typeface="UD デジタル 教科書体 NK-B" panose="02020700000000000000" pitchFamily="18" charset="-128"/>
              <a:ea typeface="UD デジタル 教科書体 NK-B" panose="02020700000000000000" pitchFamily="18" charset="-128"/>
            </a:endParaRPr>
          </a:p>
          <a:p>
            <a:r>
              <a:rPr kumimoji="1" lang="ja-JP" altLang="en-US" sz="3200" dirty="0">
                <a:latin typeface="UD デジタル 教科書体 NK-B" panose="02020700000000000000" pitchFamily="18" charset="-128"/>
                <a:ea typeface="UD デジタル 教科書体 NK-B" panose="02020700000000000000" pitchFamily="18" charset="-128"/>
              </a:rPr>
              <a:t>★スキルの向上</a:t>
            </a:r>
            <a:endParaRPr kumimoji="1" lang="ja-JP" altLang="en-US" sz="3600" dirty="0">
              <a:latin typeface="UD デジタル 教科書体 NK-B" panose="02020700000000000000" pitchFamily="18" charset="-128"/>
              <a:ea typeface="UD デジタル 教科書体 NK-B" panose="02020700000000000000" pitchFamily="18" charset="-128"/>
            </a:endParaRPr>
          </a:p>
        </p:txBody>
      </p:sp>
      <p:sp>
        <p:nvSpPr>
          <p:cNvPr id="10" name="矢印: 下 9">
            <a:extLst>
              <a:ext uri="{FF2B5EF4-FFF2-40B4-BE49-F238E27FC236}">
                <a16:creationId xmlns:a16="http://schemas.microsoft.com/office/drawing/2014/main" id="{37B7C2C3-90C6-4414-B7AE-3D9DDD72F521}"/>
              </a:ext>
            </a:extLst>
          </p:cNvPr>
          <p:cNvSpPr/>
          <p:nvPr/>
        </p:nvSpPr>
        <p:spPr>
          <a:xfrm>
            <a:off x="5189355" y="2862470"/>
            <a:ext cx="1766325" cy="323731"/>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25152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2F4644-6F2B-4774-B77E-D1D49E09E71D}"/>
              </a:ext>
            </a:extLst>
          </p:cNvPr>
          <p:cNvSpPr>
            <a:spLocks noGrp="1"/>
          </p:cNvSpPr>
          <p:nvPr>
            <p:ph type="title"/>
          </p:nvPr>
        </p:nvSpPr>
        <p:spPr>
          <a:xfrm>
            <a:off x="145292" y="79899"/>
            <a:ext cx="5421006" cy="461351"/>
          </a:xfrm>
        </p:spPr>
        <p:txBody>
          <a:bodyPr>
            <a:normAutofit fontScale="90000"/>
          </a:bodyPr>
          <a:lstStyle/>
          <a:p>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３　動画作成のしかた　</a:t>
            </a:r>
            <a:br>
              <a:rPr lang="ja-JP" altLang="en-US" dirty="0">
                <a:latin typeface="HGP創英角ｺﾞｼｯｸUB" panose="020B0900000000000000" pitchFamily="50" charset="-128"/>
                <a:ea typeface="HGP創英角ｺﾞｼｯｸUB" panose="020B0900000000000000" pitchFamily="50" charset="-128"/>
              </a:rPr>
            </a:b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3" name="コンテンツ プレースホルダー 2">
            <a:extLst>
              <a:ext uri="{FF2B5EF4-FFF2-40B4-BE49-F238E27FC236}">
                <a16:creationId xmlns:a16="http://schemas.microsoft.com/office/drawing/2014/main" id="{77474419-5C6E-44BD-A7E8-BBDA73221773}"/>
              </a:ext>
            </a:extLst>
          </p:cNvPr>
          <p:cNvSpPr>
            <a:spLocks noGrp="1"/>
          </p:cNvSpPr>
          <p:nvPr>
            <p:ph idx="1"/>
          </p:nvPr>
        </p:nvSpPr>
        <p:spPr>
          <a:xfrm>
            <a:off x="1051304" y="1382728"/>
            <a:ext cx="10089392" cy="4573935"/>
          </a:xfrm>
          <a:solidFill>
            <a:schemeClr val="bg2"/>
          </a:solidFill>
        </p:spPr>
        <p:txBody>
          <a:bodyPr>
            <a:normAutofit/>
          </a:bodyPr>
          <a:lstStyle/>
          <a:p>
            <a:pPr marL="0" indent="0">
              <a:buNone/>
            </a:pPr>
            <a:r>
              <a:rPr kumimoji="1" lang="ja-JP" altLang="en-US" sz="4000" dirty="0">
                <a:latin typeface="ＭＳ ゴシック" panose="020B0609070205080204" pitchFamily="49" charset="-128"/>
                <a:ea typeface="ＭＳ ゴシック" panose="020B0609070205080204" pitchFamily="49" charset="-128"/>
              </a:rPr>
              <a:t>①　</a:t>
            </a:r>
            <a:r>
              <a:rPr kumimoji="1" lang="en-US" altLang="ja-JP" sz="4000" dirty="0">
                <a:latin typeface="ＭＳ ゴシック" panose="020B0609070205080204" pitchFamily="49" charset="-128"/>
                <a:ea typeface="ＭＳ ゴシック" panose="020B0609070205080204" pitchFamily="49" charset="-128"/>
              </a:rPr>
              <a:t>google</a:t>
            </a:r>
            <a:r>
              <a:rPr kumimoji="1" lang="ja-JP" altLang="en-US" sz="4000" dirty="0">
                <a:latin typeface="ＭＳ ゴシック" panose="020B0609070205080204" pitchFamily="49" charset="-128"/>
                <a:ea typeface="ＭＳ ゴシック" panose="020B0609070205080204" pitchFamily="49" charset="-128"/>
              </a:rPr>
              <a:t>アカウントの作成</a:t>
            </a:r>
            <a:endParaRPr kumimoji="1" lang="en-US" altLang="ja-JP" sz="4000" dirty="0">
              <a:latin typeface="ＭＳ ゴシック" panose="020B0609070205080204" pitchFamily="49" charset="-128"/>
              <a:ea typeface="ＭＳ ゴシック" panose="020B0609070205080204" pitchFamily="49" charset="-128"/>
            </a:endParaRPr>
          </a:p>
          <a:p>
            <a:pPr marL="0" indent="0">
              <a:buNone/>
            </a:pPr>
            <a:r>
              <a:rPr lang="ja-JP" altLang="en-US" sz="2800" dirty="0">
                <a:latin typeface="ＭＳ ゴシック" panose="020B0609070205080204" pitchFamily="49" charset="-128"/>
                <a:ea typeface="ＭＳ ゴシック" panose="020B0609070205080204" pitchFamily="49" charset="-128"/>
              </a:rPr>
              <a:t>　　　</a:t>
            </a:r>
            <a:r>
              <a:rPr lang="en-US" altLang="ja-JP" sz="2800" dirty="0">
                <a:latin typeface="ＭＳ ゴシック" panose="020B0609070205080204" pitchFamily="49" charset="-128"/>
                <a:ea typeface="ＭＳ ゴシック" panose="020B0609070205080204" pitchFamily="49" charset="-128"/>
              </a:rPr>
              <a:t>※</a:t>
            </a:r>
            <a:r>
              <a:rPr lang="ja-JP" altLang="en-US" sz="2800" dirty="0">
                <a:latin typeface="ＭＳ ゴシック" panose="020B0609070205080204" pitchFamily="49" charset="-128"/>
                <a:ea typeface="ＭＳ ゴシック" panose="020B0609070205080204" pitchFamily="49" charset="-128"/>
              </a:rPr>
              <a:t>　引用　</a:t>
            </a:r>
            <a:r>
              <a:rPr lang="en-US" altLang="ja-JP" sz="2800" dirty="0">
                <a:latin typeface="ＭＳ ゴシック" panose="020B0609070205080204" pitchFamily="49" charset="-128"/>
                <a:ea typeface="ＭＳ ゴシック" panose="020B0609070205080204" pitchFamily="49" charset="-128"/>
              </a:rPr>
              <a:t>https://applired.net/</a:t>
            </a:r>
            <a:endParaRPr kumimoji="1" lang="en-US" altLang="ja-JP" sz="2800" dirty="0">
              <a:latin typeface="ＭＳ ゴシック" panose="020B0609070205080204" pitchFamily="49" charset="-128"/>
              <a:ea typeface="ＭＳ ゴシック" panose="020B0609070205080204" pitchFamily="49" charset="-128"/>
            </a:endParaRPr>
          </a:p>
          <a:p>
            <a:pPr marL="0" indent="0">
              <a:buNone/>
            </a:pPr>
            <a:r>
              <a:rPr lang="ja-JP" altLang="en-US" sz="4000" dirty="0">
                <a:latin typeface="ＭＳ ゴシック" panose="020B0609070205080204" pitchFamily="49" charset="-128"/>
                <a:ea typeface="ＭＳ ゴシック" panose="020B0609070205080204" pitchFamily="49" charset="-128"/>
              </a:rPr>
              <a:t>②　動画を作成する</a:t>
            </a:r>
            <a:endParaRPr lang="en-US" altLang="ja-JP" sz="4000" dirty="0">
              <a:latin typeface="ＭＳ ゴシック" panose="020B0609070205080204" pitchFamily="49" charset="-128"/>
              <a:ea typeface="ＭＳ ゴシック" panose="020B0609070205080204" pitchFamily="49" charset="-128"/>
            </a:endParaRPr>
          </a:p>
          <a:p>
            <a:pPr marL="0" indent="0">
              <a:buNone/>
            </a:pPr>
            <a:r>
              <a:rPr kumimoji="1" lang="ja-JP" altLang="en-US" sz="4000" dirty="0">
                <a:latin typeface="ＭＳ ゴシック" panose="020B0609070205080204" pitchFamily="49" charset="-128"/>
                <a:ea typeface="ＭＳ ゴシック" panose="020B0609070205080204" pitchFamily="49" charset="-128"/>
              </a:rPr>
              <a:t>③　</a:t>
            </a:r>
            <a:r>
              <a:rPr lang="en-US" altLang="ja-JP" sz="4000" dirty="0">
                <a:latin typeface="ＭＳ ゴシック" panose="020B0609070205080204" pitchFamily="49" charset="-128"/>
                <a:ea typeface="ＭＳ ゴシック" panose="020B0609070205080204" pitchFamily="49" charset="-128"/>
              </a:rPr>
              <a:t>Y</a:t>
            </a:r>
            <a:r>
              <a:rPr kumimoji="1" lang="en-US" altLang="ja-JP" sz="4000" dirty="0">
                <a:latin typeface="ＭＳ ゴシック" panose="020B0609070205080204" pitchFamily="49" charset="-128"/>
                <a:ea typeface="ＭＳ ゴシック" panose="020B0609070205080204" pitchFamily="49" charset="-128"/>
              </a:rPr>
              <a:t>ouTube</a:t>
            </a:r>
            <a:r>
              <a:rPr kumimoji="1" lang="ja-JP" altLang="en-US" sz="4000" dirty="0">
                <a:latin typeface="ＭＳ ゴシック" panose="020B0609070205080204" pitchFamily="49" charset="-128"/>
                <a:ea typeface="ＭＳ ゴシック" panose="020B0609070205080204" pitchFamily="49" charset="-128"/>
              </a:rPr>
              <a:t>にアップする</a:t>
            </a:r>
            <a:endParaRPr kumimoji="1" lang="en-US" altLang="ja-JP" sz="4000" dirty="0">
              <a:latin typeface="ＭＳ ゴシック" panose="020B0609070205080204" pitchFamily="49" charset="-128"/>
              <a:ea typeface="ＭＳ ゴシック" panose="020B0609070205080204" pitchFamily="49" charset="-128"/>
            </a:endParaRPr>
          </a:p>
          <a:p>
            <a:pPr marL="0" indent="0">
              <a:buNone/>
            </a:pPr>
            <a:r>
              <a:rPr lang="ja-JP" altLang="en-US" sz="4000" dirty="0">
                <a:latin typeface="ＭＳ ゴシック" panose="020B0609070205080204" pitchFamily="49" charset="-128"/>
                <a:ea typeface="ＭＳ ゴシック" panose="020B0609070205080204" pitchFamily="49" charset="-128"/>
              </a:rPr>
              <a:t>④　ホームページや一斉メールで配信する</a:t>
            </a:r>
            <a:endParaRPr kumimoji="1" lang="ja-JP" altLang="en-US" sz="4000"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836712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2F4644-6F2B-4774-B77E-D1D49E09E71D}"/>
              </a:ext>
            </a:extLst>
          </p:cNvPr>
          <p:cNvSpPr>
            <a:spLocks noGrp="1"/>
          </p:cNvSpPr>
          <p:nvPr>
            <p:ph type="title"/>
          </p:nvPr>
        </p:nvSpPr>
        <p:spPr>
          <a:xfrm>
            <a:off x="145292" y="79899"/>
            <a:ext cx="5421006" cy="461351"/>
          </a:xfrm>
        </p:spPr>
        <p:txBody>
          <a:bodyPr>
            <a:normAutofit fontScale="90000"/>
          </a:bodyPr>
          <a:lstStyle/>
          <a:p>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３　動画作成のしかた　</a:t>
            </a:r>
            <a:br>
              <a:rPr lang="ja-JP" altLang="en-US" dirty="0">
                <a:latin typeface="HGP創英角ｺﾞｼｯｸUB" panose="020B0900000000000000" pitchFamily="50" charset="-128"/>
                <a:ea typeface="HGP創英角ｺﾞｼｯｸUB" panose="020B0900000000000000" pitchFamily="50" charset="-128"/>
              </a:rPr>
            </a:b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3" name="コンテンツ プレースホルダー 2">
            <a:extLst>
              <a:ext uri="{FF2B5EF4-FFF2-40B4-BE49-F238E27FC236}">
                <a16:creationId xmlns:a16="http://schemas.microsoft.com/office/drawing/2014/main" id="{77474419-5C6E-44BD-A7E8-BBDA73221773}"/>
              </a:ext>
            </a:extLst>
          </p:cNvPr>
          <p:cNvSpPr>
            <a:spLocks noGrp="1"/>
          </p:cNvSpPr>
          <p:nvPr>
            <p:ph idx="1"/>
          </p:nvPr>
        </p:nvSpPr>
        <p:spPr>
          <a:xfrm>
            <a:off x="1247117" y="1753125"/>
            <a:ext cx="10089392" cy="3782956"/>
          </a:xfrm>
          <a:solidFill>
            <a:schemeClr val="bg2"/>
          </a:solidFill>
        </p:spPr>
        <p:txBody>
          <a:bodyPr>
            <a:normAutofit/>
          </a:bodyPr>
          <a:lstStyle/>
          <a:p>
            <a:pPr marL="0" indent="0">
              <a:buNone/>
            </a:pPr>
            <a:endParaRPr kumimoji="1" lang="ja-JP" altLang="en-US" sz="3600" dirty="0">
              <a:latin typeface="ＭＳ ゴシック" panose="020B0609070205080204" pitchFamily="49" charset="-128"/>
              <a:ea typeface="ＭＳ ゴシック" panose="020B0609070205080204" pitchFamily="49" charset="-128"/>
            </a:endParaRPr>
          </a:p>
        </p:txBody>
      </p:sp>
      <p:grpSp>
        <p:nvGrpSpPr>
          <p:cNvPr id="16" name="グループ化 15">
            <a:extLst>
              <a:ext uri="{FF2B5EF4-FFF2-40B4-BE49-F238E27FC236}">
                <a16:creationId xmlns:a16="http://schemas.microsoft.com/office/drawing/2014/main" id="{46CBE786-7AA4-4A2B-A5A2-E10C5811E8D1}"/>
              </a:ext>
            </a:extLst>
          </p:cNvPr>
          <p:cNvGrpSpPr/>
          <p:nvPr/>
        </p:nvGrpSpPr>
        <p:grpSpPr>
          <a:xfrm>
            <a:off x="441989" y="629194"/>
            <a:ext cx="11308021" cy="639936"/>
            <a:chOff x="441989" y="629194"/>
            <a:chExt cx="11308021" cy="639936"/>
          </a:xfrm>
          <a:solidFill>
            <a:srgbClr val="FFCC99"/>
          </a:solidFill>
        </p:grpSpPr>
        <p:sp>
          <p:nvSpPr>
            <p:cNvPr id="8" name="矢印: 山形 7">
              <a:extLst>
                <a:ext uri="{FF2B5EF4-FFF2-40B4-BE49-F238E27FC236}">
                  <a16:creationId xmlns:a16="http://schemas.microsoft.com/office/drawing/2014/main" id="{AC619696-D0E5-4F59-8BC5-5A24B2F4E83A}"/>
                </a:ext>
              </a:extLst>
            </p:cNvPr>
            <p:cNvSpPr/>
            <p:nvPr/>
          </p:nvSpPr>
          <p:spPr>
            <a:xfrm>
              <a:off x="441989" y="629938"/>
              <a:ext cx="2919843" cy="639192"/>
            </a:xfrm>
            <a:prstGeom prst="chevron">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①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google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アカウント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9" name="矢印: 山形 8">
              <a:extLst>
                <a:ext uri="{FF2B5EF4-FFF2-40B4-BE49-F238E27FC236}">
                  <a16:creationId xmlns:a16="http://schemas.microsoft.com/office/drawing/2014/main" id="{D5A62E8B-6B6D-4EB1-BA46-26062283D3DF}"/>
                </a:ext>
              </a:extLst>
            </p:cNvPr>
            <p:cNvSpPr/>
            <p:nvPr/>
          </p:nvSpPr>
          <p:spPr>
            <a:xfrm>
              <a:off x="3228340"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②　動画を作成する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0" name="矢印: 山形 9">
              <a:extLst>
                <a:ext uri="{FF2B5EF4-FFF2-40B4-BE49-F238E27FC236}">
                  <a16:creationId xmlns:a16="http://schemas.microsoft.com/office/drawing/2014/main" id="{347412D4-C9D4-48C9-B5AF-37CFD90FEC56}"/>
                </a:ext>
              </a:extLst>
            </p:cNvPr>
            <p:cNvSpPr/>
            <p:nvPr/>
          </p:nvSpPr>
          <p:spPr>
            <a:xfrm>
              <a:off x="6012329"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③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YouTube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にアップ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1" name="矢印: 山形 10">
              <a:extLst>
                <a:ext uri="{FF2B5EF4-FFF2-40B4-BE49-F238E27FC236}">
                  <a16:creationId xmlns:a16="http://schemas.microsoft.com/office/drawing/2014/main" id="{1AFF24F0-9646-4847-A690-2734E90F5C4D}"/>
                </a:ext>
              </a:extLst>
            </p:cNvPr>
            <p:cNvSpPr/>
            <p:nvPr/>
          </p:nvSpPr>
          <p:spPr>
            <a:xfrm>
              <a:off x="8830167"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④　</a:t>
              </a:r>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ホームページや</a:t>
              </a:r>
              <a:endParaRPr lang="en-US" altLang="ja-JP" sz="1500"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　　 一斉メールで配信する</a:t>
              </a:r>
              <a:endParaRPr kumimoji="1" lang="ja-JP" altLang="en-US" sz="1500" dirty="0">
                <a:solidFill>
                  <a:schemeClr val="tx1"/>
                </a:solidFill>
                <a:latin typeface="HGP創英角ｺﾞｼｯｸUB" panose="020B0900000000000000" pitchFamily="50" charset="-128"/>
                <a:ea typeface="HGP創英角ｺﾞｼｯｸUB" panose="020B0900000000000000" pitchFamily="50" charset="-128"/>
              </a:endParaRPr>
            </a:p>
          </p:txBody>
        </p:sp>
      </p:grpSp>
      <p:sp>
        <p:nvSpPr>
          <p:cNvPr id="12" name="タイトル 1">
            <a:extLst>
              <a:ext uri="{FF2B5EF4-FFF2-40B4-BE49-F238E27FC236}">
                <a16:creationId xmlns:a16="http://schemas.microsoft.com/office/drawing/2014/main" id="{C72F4644-6F2B-4774-B77E-D1D49E09E71D}"/>
              </a:ext>
            </a:extLst>
          </p:cNvPr>
          <p:cNvSpPr txBox="1">
            <a:spLocks/>
          </p:cNvSpPr>
          <p:nvPr/>
        </p:nvSpPr>
        <p:spPr>
          <a:xfrm>
            <a:off x="84655" y="1521705"/>
            <a:ext cx="5421006" cy="461351"/>
          </a:xfrm>
          <a:prstGeom prst="rect">
            <a:avLst/>
          </a:prstGeom>
        </p:spPr>
        <p:txBody>
          <a:bodyPr vert="horz" lIns="91440" tIns="45720" rIns="91440" bIns="45720" rtlCol="0" anchor="t">
            <a:normAutofit fontScale="52500" lnSpcReduction="20000"/>
          </a:bodyPr>
          <a:lstStyle>
            <a:lvl1pPr algn="l" defTabSz="914400" rtl="0" eaLnBrk="1" latinLnBrk="0" hangingPunct="1">
              <a:lnSpc>
                <a:spcPct val="90000"/>
              </a:lnSpc>
              <a:spcBef>
                <a:spcPct val="0"/>
              </a:spcBef>
              <a:buNone/>
              <a:defRPr kumimoji="1" sz="3200" b="0" i="0" kern="1200" cap="all">
                <a:solidFill>
                  <a:schemeClr val="tx1"/>
                </a:solidFill>
                <a:effectLst/>
                <a:latin typeface="+mj-lt"/>
                <a:ea typeface="+mj-ea"/>
                <a:cs typeface="+mj-cs"/>
              </a:defRPr>
            </a:lvl1pPr>
          </a:lstStyle>
          <a:p>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　</a:t>
            </a:r>
            <a:br>
              <a:rPr lang="ja-JP" altLang="en-US" dirty="0">
                <a:latin typeface="HGP創英角ｺﾞｼｯｸUB" panose="020B0900000000000000" pitchFamily="50" charset="-128"/>
                <a:ea typeface="HGP創英角ｺﾞｼｯｸUB" panose="020B0900000000000000" pitchFamily="50" charset="-128"/>
              </a:rPr>
            </a:br>
            <a:endParaRPr lang="ja-JP" altLang="en-US" dirty="0">
              <a:latin typeface="HGP創英角ｺﾞｼｯｸUB" panose="020B0900000000000000" pitchFamily="50" charset="-128"/>
              <a:ea typeface="HGP創英角ｺﾞｼｯｸUB" panose="020B0900000000000000" pitchFamily="50" charset="-128"/>
            </a:endParaRPr>
          </a:p>
        </p:txBody>
      </p:sp>
      <p:sp>
        <p:nvSpPr>
          <p:cNvPr id="4" name="テキスト ボックス 3"/>
          <p:cNvSpPr txBox="1"/>
          <p:nvPr/>
        </p:nvSpPr>
        <p:spPr>
          <a:xfrm>
            <a:off x="441988" y="1338379"/>
            <a:ext cx="11170891" cy="461665"/>
          </a:xfrm>
          <a:prstGeom prst="rect">
            <a:avLst/>
          </a:prstGeom>
          <a:noFill/>
        </p:spPr>
        <p:txBody>
          <a:bodyPr wrap="square" rtlCol="0">
            <a:spAutoFit/>
          </a:bodyPr>
          <a:lstStyle/>
          <a:p>
            <a:r>
              <a:rPr kumimoji="1" lang="en-US" altLang="ja-JP" sz="2400" dirty="0">
                <a:solidFill>
                  <a:srgbClr val="FF3300"/>
                </a:solidFill>
                <a:latin typeface="HGS創英角ｺﾞｼｯｸUB" panose="020B0900000000000000" pitchFamily="50" charset="-128"/>
                <a:ea typeface="HGS創英角ｺﾞｼｯｸUB" panose="020B0900000000000000" pitchFamily="50" charset="-128"/>
              </a:rPr>
              <a:t>【</a:t>
            </a:r>
            <a:r>
              <a:rPr kumimoji="1" lang="ja-JP" altLang="en-US" sz="2400" dirty="0">
                <a:solidFill>
                  <a:srgbClr val="FF3300"/>
                </a:solidFill>
                <a:latin typeface="HGS創英角ｺﾞｼｯｸUB" panose="020B0900000000000000" pitchFamily="50" charset="-128"/>
                <a:ea typeface="HGS創英角ｺﾞｼｯｸUB" panose="020B0900000000000000" pitchFamily="50" charset="-128"/>
              </a:rPr>
              <a:t>準備</a:t>
            </a:r>
            <a:r>
              <a:rPr kumimoji="1" lang="en-US" altLang="ja-JP" sz="2400" dirty="0">
                <a:solidFill>
                  <a:srgbClr val="FF3300"/>
                </a:solidFill>
                <a:latin typeface="HGS創英角ｺﾞｼｯｸUB" panose="020B0900000000000000" pitchFamily="50" charset="-128"/>
                <a:ea typeface="HGS創英角ｺﾞｼｯｸUB" panose="020B0900000000000000" pitchFamily="50" charset="-128"/>
              </a:rPr>
              <a:t>】</a:t>
            </a:r>
            <a:r>
              <a:rPr kumimoji="1" lang="ja-JP" altLang="en-US" sz="2400" dirty="0">
                <a:solidFill>
                  <a:srgbClr val="FF3300"/>
                </a:solidFill>
                <a:latin typeface="HGS創英角ｺﾞｼｯｸUB" panose="020B0900000000000000" pitchFamily="50" charset="-128"/>
                <a:ea typeface="HGS創英角ｺﾞｼｯｸUB" panose="020B0900000000000000" pitchFamily="50" charset="-128"/>
              </a:rPr>
              <a:t>　</a:t>
            </a:r>
            <a:r>
              <a:rPr kumimoji="1" lang="en-US" altLang="ja-JP" sz="2400" dirty="0">
                <a:solidFill>
                  <a:srgbClr val="FF3300"/>
                </a:solidFill>
                <a:latin typeface="HGS創英角ｺﾞｼｯｸUB" panose="020B0900000000000000" pitchFamily="50" charset="-128"/>
                <a:ea typeface="HGS創英角ｺﾞｼｯｸUB" panose="020B0900000000000000" pitchFamily="50" charset="-128"/>
              </a:rPr>
              <a:t>Google chrome</a:t>
            </a:r>
            <a:r>
              <a:rPr kumimoji="1" lang="ja-JP" altLang="en-US" sz="2400" dirty="0">
                <a:solidFill>
                  <a:srgbClr val="FF3300"/>
                </a:solidFill>
                <a:latin typeface="HGS創英角ｺﾞｼｯｸUB" panose="020B0900000000000000" pitchFamily="50" charset="-128"/>
                <a:ea typeface="HGS創英角ｺﾞｼｯｸUB" panose="020B0900000000000000" pitchFamily="50" charset="-128"/>
              </a:rPr>
              <a:t>（グーグルクローム）をダウンロードする</a:t>
            </a:r>
          </a:p>
        </p:txBody>
      </p:sp>
      <p:pic>
        <p:nvPicPr>
          <p:cNvPr id="13" name="オブジェクト 0"/>
          <p:cNvPicPr/>
          <p:nvPr/>
        </p:nvPicPr>
        <p:blipFill rotWithShape="1">
          <a:blip r:embed="rId2"/>
          <a:srcRect t="-1" b="45317"/>
          <a:stretch/>
        </p:blipFill>
        <p:spPr>
          <a:xfrm>
            <a:off x="1726140" y="1850310"/>
            <a:ext cx="9748554" cy="4978193"/>
          </a:xfrm>
          <a:prstGeom prst="rect">
            <a:avLst/>
          </a:prstGeom>
        </p:spPr>
      </p:pic>
      <p:sp>
        <p:nvSpPr>
          <p:cNvPr id="5" name="正方形/長方形 4"/>
          <p:cNvSpPr/>
          <p:nvPr/>
        </p:nvSpPr>
        <p:spPr>
          <a:xfrm>
            <a:off x="2129246" y="2625480"/>
            <a:ext cx="3553097" cy="468505"/>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2129246" y="3781290"/>
            <a:ext cx="3553097" cy="598981"/>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吹き出し 14"/>
          <p:cNvSpPr/>
          <p:nvPr/>
        </p:nvSpPr>
        <p:spPr>
          <a:xfrm>
            <a:off x="6148182" y="3542387"/>
            <a:ext cx="2243649" cy="538393"/>
          </a:xfrm>
          <a:prstGeom prst="wedgeRoundRectCallout">
            <a:avLst>
              <a:gd name="adj1" fmla="val -91210"/>
              <a:gd name="adj2" fmla="val 70023"/>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HGS創英角ｺﾞｼｯｸUB" panose="020B0900000000000000" pitchFamily="50" charset="-128"/>
                <a:ea typeface="HGS創英角ｺﾞｼｯｸUB" panose="020B0900000000000000" pitchFamily="50" charset="-128"/>
              </a:rPr>
              <a:t>②　クリックする</a:t>
            </a:r>
          </a:p>
        </p:txBody>
      </p:sp>
      <p:sp>
        <p:nvSpPr>
          <p:cNvPr id="6" name="角丸四角形吹き出し 5"/>
          <p:cNvSpPr/>
          <p:nvPr/>
        </p:nvSpPr>
        <p:spPr>
          <a:xfrm>
            <a:off x="6148183" y="2030719"/>
            <a:ext cx="1760806" cy="538393"/>
          </a:xfrm>
          <a:prstGeom prst="wedgeRoundRectCallout">
            <a:avLst>
              <a:gd name="adj1" fmla="val -91210"/>
              <a:gd name="adj2" fmla="val 70023"/>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HGS創英角ｺﾞｼｯｸUB" panose="020B0900000000000000" pitchFamily="50" charset="-128"/>
                <a:ea typeface="HGS創英角ｺﾞｼｯｸUB" panose="020B0900000000000000" pitchFamily="50" charset="-128"/>
              </a:rPr>
              <a:t>①　検索する</a:t>
            </a:r>
          </a:p>
        </p:txBody>
      </p:sp>
    </p:spTree>
    <p:extLst>
      <p:ext uri="{BB962C8B-B14F-4D97-AF65-F5344CB8AC3E}">
        <p14:creationId xmlns:p14="http://schemas.microsoft.com/office/powerpoint/2010/main" val="1642863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2F4644-6F2B-4774-B77E-D1D49E09E71D}"/>
              </a:ext>
            </a:extLst>
          </p:cNvPr>
          <p:cNvSpPr>
            <a:spLocks noGrp="1"/>
          </p:cNvSpPr>
          <p:nvPr>
            <p:ph type="title"/>
          </p:nvPr>
        </p:nvSpPr>
        <p:spPr>
          <a:xfrm>
            <a:off x="145292" y="79899"/>
            <a:ext cx="5421006" cy="461351"/>
          </a:xfrm>
        </p:spPr>
        <p:txBody>
          <a:bodyPr>
            <a:normAutofit fontScale="90000"/>
          </a:bodyPr>
          <a:lstStyle/>
          <a:p>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３　動画作成のしかた　</a:t>
            </a:r>
            <a:br>
              <a:rPr lang="ja-JP" altLang="en-US" dirty="0">
                <a:latin typeface="HGP創英角ｺﾞｼｯｸUB" panose="020B0900000000000000" pitchFamily="50" charset="-128"/>
                <a:ea typeface="HGP創英角ｺﾞｼｯｸUB" panose="020B0900000000000000" pitchFamily="50" charset="-128"/>
              </a:rPr>
            </a:br>
            <a:endParaRPr kumimoji="1" lang="ja-JP" altLang="en-US" dirty="0">
              <a:latin typeface="HGP創英角ｺﾞｼｯｸUB" panose="020B0900000000000000" pitchFamily="50" charset="-128"/>
              <a:ea typeface="HGP創英角ｺﾞｼｯｸUB" panose="020B0900000000000000" pitchFamily="50" charset="-128"/>
            </a:endParaRPr>
          </a:p>
        </p:txBody>
      </p:sp>
      <p:grpSp>
        <p:nvGrpSpPr>
          <p:cNvPr id="16" name="グループ化 15">
            <a:extLst>
              <a:ext uri="{FF2B5EF4-FFF2-40B4-BE49-F238E27FC236}">
                <a16:creationId xmlns:a16="http://schemas.microsoft.com/office/drawing/2014/main" id="{46CBE786-7AA4-4A2B-A5A2-E10C5811E8D1}"/>
              </a:ext>
            </a:extLst>
          </p:cNvPr>
          <p:cNvGrpSpPr/>
          <p:nvPr/>
        </p:nvGrpSpPr>
        <p:grpSpPr>
          <a:xfrm>
            <a:off x="441989" y="629194"/>
            <a:ext cx="11308021" cy="639936"/>
            <a:chOff x="441989" y="629194"/>
            <a:chExt cx="11308021" cy="639936"/>
          </a:xfrm>
          <a:solidFill>
            <a:srgbClr val="FFCC99"/>
          </a:solidFill>
        </p:grpSpPr>
        <p:sp>
          <p:nvSpPr>
            <p:cNvPr id="8" name="矢印: 山形 7">
              <a:extLst>
                <a:ext uri="{FF2B5EF4-FFF2-40B4-BE49-F238E27FC236}">
                  <a16:creationId xmlns:a16="http://schemas.microsoft.com/office/drawing/2014/main" id="{AC619696-D0E5-4F59-8BC5-5A24B2F4E83A}"/>
                </a:ext>
              </a:extLst>
            </p:cNvPr>
            <p:cNvSpPr/>
            <p:nvPr/>
          </p:nvSpPr>
          <p:spPr>
            <a:xfrm>
              <a:off x="441989" y="629938"/>
              <a:ext cx="2919843" cy="639192"/>
            </a:xfrm>
            <a:prstGeom prst="chevron">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①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google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アカウント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9" name="矢印: 山形 8">
              <a:extLst>
                <a:ext uri="{FF2B5EF4-FFF2-40B4-BE49-F238E27FC236}">
                  <a16:creationId xmlns:a16="http://schemas.microsoft.com/office/drawing/2014/main" id="{D5A62E8B-6B6D-4EB1-BA46-26062283D3DF}"/>
                </a:ext>
              </a:extLst>
            </p:cNvPr>
            <p:cNvSpPr/>
            <p:nvPr/>
          </p:nvSpPr>
          <p:spPr>
            <a:xfrm>
              <a:off x="3228340"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②　動画を作成する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0" name="矢印: 山形 9">
              <a:extLst>
                <a:ext uri="{FF2B5EF4-FFF2-40B4-BE49-F238E27FC236}">
                  <a16:creationId xmlns:a16="http://schemas.microsoft.com/office/drawing/2014/main" id="{347412D4-C9D4-48C9-B5AF-37CFD90FEC56}"/>
                </a:ext>
              </a:extLst>
            </p:cNvPr>
            <p:cNvSpPr/>
            <p:nvPr/>
          </p:nvSpPr>
          <p:spPr>
            <a:xfrm>
              <a:off x="6012329"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③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YouTube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にアップ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1" name="矢印: 山形 10">
              <a:extLst>
                <a:ext uri="{FF2B5EF4-FFF2-40B4-BE49-F238E27FC236}">
                  <a16:creationId xmlns:a16="http://schemas.microsoft.com/office/drawing/2014/main" id="{1AFF24F0-9646-4847-A690-2734E90F5C4D}"/>
                </a:ext>
              </a:extLst>
            </p:cNvPr>
            <p:cNvSpPr/>
            <p:nvPr/>
          </p:nvSpPr>
          <p:spPr>
            <a:xfrm>
              <a:off x="8830167"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④　</a:t>
              </a:r>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ホームページや</a:t>
              </a:r>
              <a:endParaRPr lang="en-US" altLang="ja-JP" sz="1500"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　　 一斉メールで配信する</a:t>
              </a:r>
              <a:endParaRPr kumimoji="1" lang="ja-JP" altLang="en-US" sz="1500" dirty="0">
                <a:solidFill>
                  <a:schemeClr val="tx1"/>
                </a:solidFill>
                <a:latin typeface="HGP創英角ｺﾞｼｯｸUB" panose="020B0900000000000000" pitchFamily="50" charset="-128"/>
                <a:ea typeface="HGP創英角ｺﾞｼｯｸUB" panose="020B0900000000000000" pitchFamily="50" charset="-128"/>
              </a:endParaRPr>
            </a:p>
          </p:txBody>
        </p:sp>
      </p:grpSp>
      <p:sp>
        <p:nvSpPr>
          <p:cNvPr id="12" name="タイトル 1">
            <a:extLst>
              <a:ext uri="{FF2B5EF4-FFF2-40B4-BE49-F238E27FC236}">
                <a16:creationId xmlns:a16="http://schemas.microsoft.com/office/drawing/2014/main" id="{C72F4644-6F2B-4774-B77E-D1D49E09E71D}"/>
              </a:ext>
            </a:extLst>
          </p:cNvPr>
          <p:cNvSpPr txBox="1">
            <a:spLocks/>
          </p:cNvSpPr>
          <p:nvPr/>
        </p:nvSpPr>
        <p:spPr>
          <a:xfrm>
            <a:off x="84655" y="1521705"/>
            <a:ext cx="5421006" cy="461351"/>
          </a:xfrm>
          <a:prstGeom prst="rect">
            <a:avLst/>
          </a:prstGeom>
        </p:spPr>
        <p:txBody>
          <a:bodyPr vert="horz" lIns="91440" tIns="45720" rIns="91440" bIns="45720" rtlCol="0" anchor="t">
            <a:normAutofit fontScale="52500" lnSpcReduction="20000"/>
          </a:bodyPr>
          <a:lstStyle>
            <a:lvl1pPr algn="l" defTabSz="914400" rtl="0" eaLnBrk="1" latinLnBrk="0" hangingPunct="1">
              <a:lnSpc>
                <a:spcPct val="90000"/>
              </a:lnSpc>
              <a:spcBef>
                <a:spcPct val="0"/>
              </a:spcBef>
              <a:buNone/>
              <a:defRPr kumimoji="1" sz="3200" b="0" i="0" kern="1200" cap="all">
                <a:solidFill>
                  <a:schemeClr val="tx1"/>
                </a:solidFill>
                <a:effectLst/>
                <a:latin typeface="+mj-lt"/>
                <a:ea typeface="+mj-ea"/>
                <a:cs typeface="+mj-cs"/>
              </a:defRPr>
            </a:lvl1pPr>
          </a:lstStyle>
          <a:p>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　</a:t>
            </a:r>
            <a:br>
              <a:rPr lang="ja-JP" altLang="en-US" dirty="0">
                <a:latin typeface="HGP創英角ｺﾞｼｯｸUB" panose="020B0900000000000000" pitchFamily="50" charset="-128"/>
                <a:ea typeface="HGP創英角ｺﾞｼｯｸUB" panose="020B0900000000000000" pitchFamily="50" charset="-128"/>
              </a:rPr>
            </a:br>
            <a:endParaRPr lang="ja-JP" altLang="en-US" dirty="0">
              <a:latin typeface="HGP創英角ｺﾞｼｯｸUB" panose="020B0900000000000000" pitchFamily="50" charset="-128"/>
              <a:ea typeface="HGP創英角ｺﾞｼｯｸUB" panose="020B0900000000000000" pitchFamily="50" charset="-128"/>
            </a:endParaRPr>
          </a:p>
        </p:txBody>
      </p:sp>
      <p:sp>
        <p:nvSpPr>
          <p:cNvPr id="4" name="テキスト ボックス 3"/>
          <p:cNvSpPr txBox="1"/>
          <p:nvPr/>
        </p:nvSpPr>
        <p:spPr>
          <a:xfrm>
            <a:off x="441988" y="1338379"/>
            <a:ext cx="11170891" cy="461665"/>
          </a:xfrm>
          <a:prstGeom prst="rect">
            <a:avLst/>
          </a:prstGeom>
          <a:noFill/>
        </p:spPr>
        <p:txBody>
          <a:bodyPr wrap="square" rtlCol="0">
            <a:spAutoFit/>
          </a:bodyPr>
          <a:lstStyle/>
          <a:p>
            <a:r>
              <a:rPr kumimoji="1" lang="ja-JP" altLang="en-US" sz="2400" dirty="0">
                <a:solidFill>
                  <a:srgbClr val="FF3300"/>
                </a:solidFill>
                <a:latin typeface="HGS創英角ｺﾞｼｯｸUB" panose="020B0900000000000000" pitchFamily="50" charset="-128"/>
                <a:ea typeface="HGS創英角ｺﾞｼｯｸUB" panose="020B0900000000000000" pitchFamily="50" charset="-128"/>
              </a:rPr>
              <a:t>ステップ</a:t>
            </a:r>
            <a:r>
              <a:rPr kumimoji="1" lang="en-US" altLang="ja-JP" sz="2400" dirty="0">
                <a:solidFill>
                  <a:srgbClr val="FF3300"/>
                </a:solidFill>
                <a:latin typeface="HGS創英角ｺﾞｼｯｸUB" panose="020B0900000000000000" pitchFamily="50" charset="-128"/>
                <a:ea typeface="HGS創英角ｺﾞｼｯｸUB" panose="020B0900000000000000" pitchFamily="50" charset="-128"/>
              </a:rPr>
              <a:t>1</a:t>
            </a:r>
            <a:r>
              <a:rPr kumimoji="1" lang="ja-JP" altLang="en-US" sz="2400" dirty="0">
                <a:solidFill>
                  <a:srgbClr val="FF3300"/>
                </a:solidFill>
                <a:latin typeface="HGS創英角ｺﾞｼｯｸUB" panose="020B0900000000000000" pitchFamily="50" charset="-128"/>
                <a:ea typeface="HGS創英角ｺﾞｼｯｸUB" panose="020B0900000000000000" pitchFamily="50" charset="-128"/>
              </a:rPr>
              <a:t>　</a:t>
            </a:r>
            <a:r>
              <a:rPr kumimoji="1" lang="en-US" altLang="ja-JP" sz="2400" dirty="0">
                <a:solidFill>
                  <a:srgbClr val="FF3300"/>
                </a:solidFill>
                <a:latin typeface="HGS創英角ｺﾞｼｯｸUB" panose="020B0900000000000000" pitchFamily="50" charset="-128"/>
                <a:ea typeface="HGS創英角ｺﾞｼｯｸUB" panose="020B0900000000000000" pitchFamily="50" charset="-128"/>
              </a:rPr>
              <a:t>Google chrome</a:t>
            </a:r>
            <a:r>
              <a:rPr kumimoji="1" lang="ja-JP" altLang="en-US" sz="2400" dirty="0">
                <a:solidFill>
                  <a:srgbClr val="FF3300"/>
                </a:solidFill>
                <a:latin typeface="HGS創英角ｺﾞｼｯｸUB" panose="020B0900000000000000" pitchFamily="50" charset="-128"/>
                <a:ea typeface="HGS創英角ｺﾞｼｯｸUB" panose="020B0900000000000000" pitchFamily="50" charset="-128"/>
              </a:rPr>
              <a:t>（グーグルクローム）をダウンロードする</a:t>
            </a:r>
          </a:p>
        </p:txBody>
      </p:sp>
      <p:pic>
        <p:nvPicPr>
          <p:cNvPr id="17" name="オブジェクト 0"/>
          <p:cNvPicPr/>
          <p:nvPr/>
        </p:nvPicPr>
        <p:blipFill rotWithShape="1">
          <a:blip r:embed="rId2"/>
          <a:srcRect l="25623" t="10008" r="27416" b="43595"/>
          <a:stretch/>
        </p:blipFill>
        <p:spPr>
          <a:xfrm>
            <a:off x="0" y="1961535"/>
            <a:ext cx="6386053" cy="4896465"/>
          </a:xfrm>
          <a:prstGeom prst="rect">
            <a:avLst/>
          </a:prstGeom>
        </p:spPr>
      </p:pic>
      <p:sp>
        <p:nvSpPr>
          <p:cNvPr id="15" name="角丸四角形吹き出し 14"/>
          <p:cNvSpPr/>
          <p:nvPr/>
        </p:nvSpPr>
        <p:spPr>
          <a:xfrm>
            <a:off x="2855795" y="5785017"/>
            <a:ext cx="2243649" cy="538393"/>
          </a:xfrm>
          <a:prstGeom prst="wedgeRoundRectCallout">
            <a:avLst>
              <a:gd name="adj1" fmla="val -39280"/>
              <a:gd name="adj2" fmla="val -168299"/>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HGS創英角ｺﾞｼｯｸUB" panose="020B0900000000000000" pitchFamily="50" charset="-128"/>
                <a:ea typeface="HGS創英角ｺﾞｼｯｸUB" panose="020B0900000000000000" pitchFamily="50" charset="-128"/>
              </a:rPr>
              <a:t>①　クリックする</a:t>
            </a:r>
          </a:p>
        </p:txBody>
      </p:sp>
      <p:sp>
        <p:nvSpPr>
          <p:cNvPr id="14" name="正方形/長方形 13"/>
          <p:cNvSpPr/>
          <p:nvPr/>
        </p:nvSpPr>
        <p:spPr>
          <a:xfrm>
            <a:off x="1799303" y="4513007"/>
            <a:ext cx="2787446" cy="737420"/>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オブジェクト 0"/>
          <p:cNvPicPr>
            <a:picLocks noGrp="1"/>
          </p:cNvPicPr>
          <p:nvPr>
            <p:ph idx="1"/>
          </p:nvPr>
        </p:nvPicPr>
        <p:blipFill rotWithShape="1">
          <a:blip r:embed="rId3"/>
          <a:srcRect l="9946" t="17414" r="11119"/>
          <a:stretch/>
        </p:blipFill>
        <p:spPr>
          <a:xfrm>
            <a:off x="6576354" y="2005030"/>
            <a:ext cx="5957882" cy="4836834"/>
          </a:xfrm>
          <a:prstGeom prst="rect">
            <a:avLst/>
          </a:prstGeom>
        </p:spPr>
      </p:pic>
      <p:sp>
        <p:nvSpPr>
          <p:cNvPr id="5" name="正方形/長方形 4"/>
          <p:cNvSpPr/>
          <p:nvPr/>
        </p:nvSpPr>
        <p:spPr>
          <a:xfrm>
            <a:off x="10309123" y="6196833"/>
            <a:ext cx="844511" cy="468505"/>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吹き出し 5"/>
          <p:cNvSpPr/>
          <p:nvPr/>
        </p:nvSpPr>
        <p:spPr>
          <a:xfrm>
            <a:off x="7669161" y="5577636"/>
            <a:ext cx="2143414" cy="538393"/>
          </a:xfrm>
          <a:prstGeom prst="wedgeRoundRectCallout">
            <a:avLst>
              <a:gd name="adj1" fmla="val 87197"/>
              <a:gd name="adj2" fmla="val 86459"/>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HGS創英角ｺﾞｼｯｸUB" panose="020B0900000000000000" pitchFamily="50" charset="-128"/>
                <a:ea typeface="HGS創英角ｺﾞｼｯｸUB" panose="020B0900000000000000" pitchFamily="50" charset="-128"/>
              </a:rPr>
              <a:t>②　クリックする</a:t>
            </a:r>
          </a:p>
        </p:txBody>
      </p:sp>
      <p:sp>
        <p:nvSpPr>
          <p:cNvPr id="7" name="右矢印 6"/>
          <p:cNvSpPr/>
          <p:nvPr/>
        </p:nvSpPr>
        <p:spPr>
          <a:xfrm>
            <a:off x="6012329" y="4409768"/>
            <a:ext cx="1096394" cy="619432"/>
          </a:xfrm>
          <a:prstGeom prst="rightArrow">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97831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オブジェクト 0"/>
          <p:cNvPicPr/>
          <p:nvPr/>
        </p:nvPicPr>
        <p:blipFill rotWithShape="1">
          <a:blip r:embed="rId2"/>
          <a:srcRect l="475" t="23541" r="17863" b="13981"/>
          <a:stretch/>
        </p:blipFill>
        <p:spPr>
          <a:xfrm>
            <a:off x="97549" y="2052619"/>
            <a:ext cx="6497093" cy="4858808"/>
          </a:xfrm>
          <a:prstGeom prst="rect">
            <a:avLst/>
          </a:prstGeom>
        </p:spPr>
      </p:pic>
      <p:sp>
        <p:nvSpPr>
          <p:cNvPr id="2" name="タイトル 1">
            <a:extLst>
              <a:ext uri="{FF2B5EF4-FFF2-40B4-BE49-F238E27FC236}">
                <a16:creationId xmlns:a16="http://schemas.microsoft.com/office/drawing/2014/main" id="{C72F4644-6F2B-4774-B77E-D1D49E09E71D}"/>
              </a:ext>
            </a:extLst>
          </p:cNvPr>
          <p:cNvSpPr>
            <a:spLocks noGrp="1"/>
          </p:cNvSpPr>
          <p:nvPr>
            <p:ph type="title"/>
          </p:nvPr>
        </p:nvSpPr>
        <p:spPr>
          <a:xfrm>
            <a:off x="145292" y="79899"/>
            <a:ext cx="5421006" cy="461351"/>
          </a:xfrm>
        </p:spPr>
        <p:txBody>
          <a:bodyPr>
            <a:normAutofit fontScale="90000"/>
          </a:bodyPr>
          <a:lstStyle/>
          <a:p>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３　動画作成のしかた　</a:t>
            </a:r>
            <a:br>
              <a:rPr lang="ja-JP" altLang="en-US" dirty="0">
                <a:latin typeface="HGP創英角ｺﾞｼｯｸUB" panose="020B0900000000000000" pitchFamily="50" charset="-128"/>
                <a:ea typeface="HGP創英角ｺﾞｼｯｸUB" panose="020B0900000000000000" pitchFamily="50" charset="-128"/>
              </a:rPr>
            </a:br>
            <a:endParaRPr kumimoji="1" lang="ja-JP" altLang="en-US" dirty="0">
              <a:latin typeface="HGP創英角ｺﾞｼｯｸUB" panose="020B0900000000000000" pitchFamily="50" charset="-128"/>
              <a:ea typeface="HGP創英角ｺﾞｼｯｸUB" panose="020B0900000000000000" pitchFamily="50" charset="-128"/>
            </a:endParaRPr>
          </a:p>
        </p:txBody>
      </p:sp>
      <p:grpSp>
        <p:nvGrpSpPr>
          <p:cNvPr id="16" name="グループ化 15">
            <a:extLst>
              <a:ext uri="{FF2B5EF4-FFF2-40B4-BE49-F238E27FC236}">
                <a16:creationId xmlns:a16="http://schemas.microsoft.com/office/drawing/2014/main" id="{46CBE786-7AA4-4A2B-A5A2-E10C5811E8D1}"/>
              </a:ext>
            </a:extLst>
          </p:cNvPr>
          <p:cNvGrpSpPr/>
          <p:nvPr/>
        </p:nvGrpSpPr>
        <p:grpSpPr>
          <a:xfrm>
            <a:off x="441989" y="629194"/>
            <a:ext cx="11308021" cy="639936"/>
            <a:chOff x="441989" y="629194"/>
            <a:chExt cx="11308021" cy="639936"/>
          </a:xfrm>
          <a:solidFill>
            <a:srgbClr val="FFCC99"/>
          </a:solidFill>
        </p:grpSpPr>
        <p:sp>
          <p:nvSpPr>
            <p:cNvPr id="8" name="矢印: 山形 7">
              <a:extLst>
                <a:ext uri="{FF2B5EF4-FFF2-40B4-BE49-F238E27FC236}">
                  <a16:creationId xmlns:a16="http://schemas.microsoft.com/office/drawing/2014/main" id="{AC619696-D0E5-4F59-8BC5-5A24B2F4E83A}"/>
                </a:ext>
              </a:extLst>
            </p:cNvPr>
            <p:cNvSpPr/>
            <p:nvPr/>
          </p:nvSpPr>
          <p:spPr>
            <a:xfrm>
              <a:off x="441989" y="629938"/>
              <a:ext cx="2919843" cy="639192"/>
            </a:xfrm>
            <a:prstGeom prst="chevron">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①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google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アカウント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9" name="矢印: 山形 8">
              <a:extLst>
                <a:ext uri="{FF2B5EF4-FFF2-40B4-BE49-F238E27FC236}">
                  <a16:creationId xmlns:a16="http://schemas.microsoft.com/office/drawing/2014/main" id="{D5A62E8B-6B6D-4EB1-BA46-26062283D3DF}"/>
                </a:ext>
              </a:extLst>
            </p:cNvPr>
            <p:cNvSpPr/>
            <p:nvPr/>
          </p:nvSpPr>
          <p:spPr>
            <a:xfrm>
              <a:off x="3228340"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②　動画を作成する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0" name="矢印: 山形 9">
              <a:extLst>
                <a:ext uri="{FF2B5EF4-FFF2-40B4-BE49-F238E27FC236}">
                  <a16:creationId xmlns:a16="http://schemas.microsoft.com/office/drawing/2014/main" id="{347412D4-C9D4-48C9-B5AF-37CFD90FEC56}"/>
                </a:ext>
              </a:extLst>
            </p:cNvPr>
            <p:cNvSpPr/>
            <p:nvPr/>
          </p:nvSpPr>
          <p:spPr>
            <a:xfrm>
              <a:off x="6012329"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③　</a:t>
              </a:r>
              <a:r>
                <a:rPr kumimoji="1" lang="en-US" altLang="ja-JP" dirty="0">
                  <a:solidFill>
                    <a:schemeClr val="tx1"/>
                  </a:solidFill>
                  <a:latin typeface="HGP創英角ｺﾞｼｯｸUB" panose="020B0900000000000000" pitchFamily="50" charset="-128"/>
                  <a:ea typeface="HGP創英角ｺﾞｼｯｸUB" panose="020B0900000000000000" pitchFamily="50" charset="-128"/>
                </a:rPr>
                <a:t>YouTube</a:t>
              </a:r>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にアップ　</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tx1"/>
                  </a:solidFill>
                  <a:latin typeface="HGP創英角ｺﾞｼｯｸUB" panose="020B0900000000000000" pitchFamily="50" charset="-128"/>
                  <a:ea typeface="HGP創英角ｺﾞｼｯｸUB" panose="020B0900000000000000" pitchFamily="50" charset="-128"/>
                </a:rPr>
                <a:t>　　 する</a:t>
              </a:r>
              <a:endParaRPr kumimoji="1" lang="en-US"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1" name="矢印: 山形 10">
              <a:extLst>
                <a:ext uri="{FF2B5EF4-FFF2-40B4-BE49-F238E27FC236}">
                  <a16:creationId xmlns:a16="http://schemas.microsoft.com/office/drawing/2014/main" id="{1AFF24F0-9646-4847-A690-2734E90F5C4D}"/>
                </a:ext>
              </a:extLst>
            </p:cNvPr>
            <p:cNvSpPr/>
            <p:nvPr/>
          </p:nvSpPr>
          <p:spPr>
            <a:xfrm>
              <a:off x="8830167" y="629194"/>
              <a:ext cx="2919843" cy="639192"/>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ja-JP" altLang="en-US" dirty="0">
                  <a:solidFill>
                    <a:schemeClr val="tx1"/>
                  </a:solidFill>
                  <a:latin typeface="HGP創英角ｺﾞｼｯｸUB" panose="020B0900000000000000" pitchFamily="50" charset="-128"/>
                  <a:ea typeface="HGP創英角ｺﾞｼｯｸUB" panose="020B0900000000000000" pitchFamily="50" charset="-128"/>
                </a:rPr>
                <a:t>④　</a:t>
              </a:r>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ホームページや</a:t>
              </a:r>
              <a:endParaRPr lang="en-US" altLang="ja-JP" sz="1500" dirty="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sz="1500" dirty="0">
                  <a:solidFill>
                    <a:schemeClr val="tx1"/>
                  </a:solidFill>
                  <a:latin typeface="HGP創英角ｺﾞｼｯｸUB" panose="020B0900000000000000" pitchFamily="50" charset="-128"/>
                  <a:ea typeface="HGP創英角ｺﾞｼｯｸUB" panose="020B0900000000000000" pitchFamily="50" charset="-128"/>
                </a:rPr>
                <a:t>　　 一斉メールで配信する</a:t>
              </a:r>
              <a:endParaRPr kumimoji="1" lang="ja-JP" altLang="en-US" sz="1500" dirty="0">
                <a:solidFill>
                  <a:schemeClr val="tx1"/>
                </a:solidFill>
                <a:latin typeface="HGP創英角ｺﾞｼｯｸUB" panose="020B0900000000000000" pitchFamily="50" charset="-128"/>
                <a:ea typeface="HGP創英角ｺﾞｼｯｸUB" panose="020B0900000000000000" pitchFamily="50" charset="-128"/>
              </a:endParaRPr>
            </a:p>
          </p:txBody>
        </p:sp>
      </p:grpSp>
      <p:sp>
        <p:nvSpPr>
          <p:cNvPr id="12" name="タイトル 1">
            <a:extLst>
              <a:ext uri="{FF2B5EF4-FFF2-40B4-BE49-F238E27FC236}">
                <a16:creationId xmlns:a16="http://schemas.microsoft.com/office/drawing/2014/main" id="{C72F4644-6F2B-4774-B77E-D1D49E09E71D}"/>
              </a:ext>
            </a:extLst>
          </p:cNvPr>
          <p:cNvSpPr txBox="1">
            <a:spLocks/>
          </p:cNvSpPr>
          <p:nvPr/>
        </p:nvSpPr>
        <p:spPr>
          <a:xfrm>
            <a:off x="84655" y="1521705"/>
            <a:ext cx="5421006" cy="461351"/>
          </a:xfrm>
          <a:prstGeom prst="rect">
            <a:avLst/>
          </a:prstGeom>
        </p:spPr>
        <p:txBody>
          <a:bodyPr vert="horz" lIns="91440" tIns="45720" rIns="91440" bIns="45720" rtlCol="0" anchor="t">
            <a:normAutofit fontScale="52500" lnSpcReduction="20000"/>
          </a:bodyPr>
          <a:lstStyle>
            <a:lvl1pPr algn="l" defTabSz="914400" rtl="0" eaLnBrk="1" latinLnBrk="0" hangingPunct="1">
              <a:lnSpc>
                <a:spcPct val="90000"/>
              </a:lnSpc>
              <a:spcBef>
                <a:spcPct val="0"/>
              </a:spcBef>
              <a:buNone/>
              <a:defRPr kumimoji="1" sz="3200" b="0" i="0" kern="1200" cap="all">
                <a:solidFill>
                  <a:schemeClr val="tx1"/>
                </a:solidFill>
                <a:effectLst/>
                <a:latin typeface="+mj-lt"/>
                <a:ea typeface="+mj-ea"/>
                <a:cs typeface="+mj-cs"/>
              </a:defRPr>
            </a:lvl1pPr>
          </a:lstStyle>
          <a:p>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　</a:t>
            </a:r>
            <a:br>
              <a:rPr lang="ja-JP" altLang="en-US" dirty="0">
                <a:latin typeface="HGP創英角ｺﾞｼｯｸUB" panose="020B0900000000000000" pitchFamily="50" charset="-128"/>
                <a:ea typeface="HGP創英角ｺﾞｼｯｸUB" panose="020B0900000000000000" pitchFamily="50" charset="-128"/>
              </a:rPr>
            </a:br>
            <a:endParaRPr lang="ja-JP" altLang="en-US" dirty="0">
              <a:latin typeface="HGP創英角ｺﾞｼｯｸUB" panose="020B0900000000000000" pitchFamily="50" charset="-128"/>
              <a:ea typeface="HGP創英角ｺﾞｼｯｸUB" panose="020B0900000000000000" pitchFamily="50" charset="-128"/>
            </a:endParaRPr>
          </a:p>
        </p:txBody>
      </p:sp>
      <p:sp>
        <p:nvSpPr>
          <p:cNvPr id="4" name="テキスト ボックス 3"/>
          <p:cNvSpPr txBox="1"/>
          <p:nvPr/>
        </p:nvSpPr>
        <p:spPr>
          <a:xfrm>
            <a:off x="441988" y="1338379"/>
            <a:ext cx="11170891" cy="461665"/>
          </a:xfrm>
          <a:prstGeom prst="rect">
            <a:avLst/>
          </a:prstGeom>
          <a:noFill/>
        </p:spPr>
        <p:txBody>
          <a:bodyPr wrap="square" rtlCol="0">
            <a:spAutoFit/>
          </a:bodyPr>
          <a:lstStyle/>
          <a:p>
            <a:r>
              <a:rPr kumimoji="1" lang="ja-JP" altLang="en-US" sz="2400" dirty="0">
                <a:solidFill>
                  <a:srgbClr val="FF3300"/>
                </a:solidFill>
                <a:latin typeface="HGS創英角ｺﾞｼｯｸUB" panose="020B0900000000000000" pitchFamily="50" charset="-128"/>
                <a:ea typeface="HGS創英角ｺﾞｼｯｸUB" panose="020B0900000000000000" pitchFamily="50" charset="-128"/>
              </a:rPr>
              <a:t>ステップ</a:t>
            </a:r>
            <a:r>
              <a:rPr kumimoji="1" lang="en-US" altLang="ja-JP" sz="2400" dirty="0">
                <a:solidFill>
                  <a:srgbClr val="FF3300"/>
                </a:solidFill>
                <a:latin typeface="HGS創英角ｺﾞｼｯｸUB" panose="020B0900000000000000" pitchFamily="50" charset="-128"/>
                <a:ea typeface="HGS創英角ｺﾞｼｯｸUB" panose="020B0900000000000000" pitchFamily="50" charset="-128"/>
              </a:rPr>
              <a:t>1</a:t>
            </a:r>
            <a:r>
              <a:rPr kumimoji="1" lang="ja-JP" altLang="en-US" sz="2400" dirty="0">
                <a:solidFill>
                  <a:srgbClr val="FF3300"/>
                </a:solidFill>
                <a:latin typeface="HGS創英角ｺﾞｼｯｸUB" panose="020B0900000000000000" pitchFamily="50" charset="-128"/>
                <a:ea typeface="HGS創英角ｺﾞｼｯｸUB" panose="020B0900000000000000" pitchFamily="50" charset="-128"/>
              </a:rPr>
              <a:t>　</a:t>
            </a:r>
            <a:r>
              <a:rPr kumimoji="1" lang="en-US" altLang="ja-JP" sz="2400" dirty="0">
                <a:solidFill>
                  <a:srgbClr val="FF3300"/>
                </a:solidFill>
                <a:latin typeface="HGS創英角ｺﾞｼｯｸUB" panose="020B0900000000000000" pitchFamily="50" charset="-128"/>
                <a:ea typeface="HGS創英角ｺﾞｼｯｸUB" panose="020B0900000000000000" pitchFamily="50" charset="-128"/>
              </a:rPr>
              <a:t>Google chrome</a:t>
            </a:r>
            <a:r>
              <a:rPr kumimoji="1" lang="ja-JP" altLang="en-US" sz="2400" dirty="0">
                <a:solidFill>
                  <a:srgbClr val="FF3300"/>
                </a:solidFill>
                <a:latin typeface="HGS創英角ｺﾞｼｯｸUB" panose="020B0900000000000000" pitchFamily="50" charset="-128"/>
                <a:ea typeface="HGS創英角ｺﾞｼｯｸUB" panose="020B0900000000000000" pitchFamily="50" charset="-128"/>
              </a:rPr>
              <a:t>（グーグルクローム）をダウンロードする</a:t>
            </a:r>
          </a:p>
        </p:txBody>
      </p:sp>
      <p:sp>
        <p:nvSpPr>
          <p:cNvPr id="14" name="正方形/長方形 13"/>
          <p:cNvSpPr/>
          <p:nvPr/>
        </p:nvSpPr>
        <p:spPr>
          <a:xfrm>
            <a:off x="2389238" y="5109412"/>
            <a:ext cx="1991033" cy="583465"/>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10309123" y="6196833"/>
            <a:ext cx="844511" cy="468505"/>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吹き出し 5"/>
          <p:cNvSpPr/>
          <p:nvPr/>
        </p:nvSpPr>
        <p:spPr>
          <a:xfrm>
            <a:off x="7669161" y="5577636"/>
            <a:ext cx="2143414" cy="538393"/>
          </a:xfrm>
          <a:prstGeom prst="wedgeRoundRectCallout">
            <a:avLst>
              <a:gd name="adj1" fmla="val 87197"/>
              <a:gd name="adj2" fmla="val 86459"/>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HGS創英角ｺﾞｼｯｸUB" panose="020B0900000000000000" pitchFamily="50" charset="-128"/>
                <a:ea typeface="HGS創英角ｺﾞｼｯｸUB" panose="020B0900000000000000" pitchFamily="50" charset="-128"/>
              </a:rPr>
              <a:t>②　クリックする</a:t>
            </a:r>
          </a:p>
        </p:txBody>
      </p:sp>
      <p:pic>
        <p:nvPicPr>
          <p:cNvPr id="19" name="オブジェクト 0"/>
          <p:cNvPicPr/>
          <p:nvPr/>
        </p:nvPicPr>
        <p:blipFill rotWithShape="1">
          <a:blip r:embed="rId3"/>
          <a:srcRect l="15769" t="21152" r="28242" b="17395"/>
          <a:stretch/>
        </p:blipFill>
        <p:spPr>
          <a:xfrm>
            <a:off x="7225703" y="1983056"/>
            <a:ext cx="4896045" cy="4874944"/>
          </a:xfrm>
          <a:prstGeom prst="rect">
            <a:avLst/>
          </a:prstGeom>
        </p:spPr>
      </p:pic>
      <p:sp>
        <p:nvSpPr>
          <p:cNvPr id="3" name="コンテンツ プレースホルダー 2"/>
          <p:cNvSpPr>
            <a:spLocks noGrp="1"/>
          </p:cNvSpPr>
          <p:nvPr>
            <p:ph idx="1"/>
          </p:nvPr>
        </p:nvSpPr>
        <p:spPr>
          <a:xfrm>
            <a:off x="1451579" y="2015733"/>
            <a:ext cx="9603275" cy="2120098"/>
          </a:xfrm>
        </p:spPr>
        <p:txBody>
          <a:bodyPr/>
          <a:lstStyle/>
          <a:p>
            <a:endParaRPr kumimoji="1" lang="ja-JP" altLang="en-US" dirty="0"/>
          </a:p>
        </p:txBody>
      </p:sp>
      <p:sp>
        <p:nvSpPr>
          <p:cNvPr id="7" name="右矢印 6"/>
          <p:cNvSpPr/>
          <p:nvPr/>
        </p:nvSpPr>
        <p:spPr>
          <a:xfrm>
            <a:off x="6375856" y="4412460"/>
            <a:ext cx="1096394" cy="619432"/>
          </a:xfrm>
          <a:prstGeom prst="rightArrow">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7816645" y="5994239"/>
            <a:ext cx="840658" cy="583465"/>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吹き出し 14"/>
          <p:cNvSpPr/>
          <p:nvPr/>
        </p:nvSpPr>
        <p:spPr>
          <a:xfrm>
            <a:off x="3992313" y="2216647"/>
            <a:ext cx="5820262" cy="538393"/>
          </a:xfrm>
          <a:prstGeom prst="wedgeRoundRectCallout">
            <a:avLst>
              <a:gd name="adj1" fmla="val -38344"/>
              <a:gd name="adj2" fmla="val 39890"/>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HGS創英角ｺﾞｼｯｸUB" panose="020B0900000000000000" pitchFamily="50" charset="-128"/>
                <a:ea typeface="HGS創英角ｺﾞｼｯｸUB" panose="020B0900000000000000" pitchFamily="50" charset="-128"/>
              </a:rPr>
              <a:t>　</a:t>
            </a:r>
            <a:r>
              <a:rPr kumimoji="1" lang="ja-JP" altLang="en-US" sz="2400" dirty="0">
                <a:solidFill>
                  <a:schemeClr val="tx1"/>
                </a:solidFill>
                <a:latin typeface="HGS創英角ｺﾞｼｯｸUB" panose="020B0900000000000000" pitchFamily="50" charset="-128"/>
                <a:ea typeface="HGS創英角ｺﾞｼｯｸUB" panose="020B0900000000000000" pitchFamily="50" charset="-128"/>
              </a:rPr>
              <a:t>「続行」「はい」「スキップ」を選択</a:t>
            </a:r>
          </a:p>
        </p:txBody>
      </p:sp>
    </p:spTree>
    <p:extLst>
      <p:ext uri="{BB962C8B-B14F-4D97-AF65-F5344CB8AC3E}">
        <p14:creationId xmlns:p14="http://schemas.microsoft.com/office/powerpoint/2010/main" val="3863900575"/>
      </p:ext>
    </p:extLst>
  </p:cSld>
  <p:clrMapOvr>
    <a:masterClrMapping/>
  </p:clrMapOvr>
</p:sld>
</file>

<file path=ppt/theme/theme1.xml><?xml version="1.0" encoding="utf-8"?>
<a:theme xmlns:a="http://schemas.openxmlformats.org/drawingml/2006/main" name="ギャラリー">
  <a:themeElements>
    <a:clrScheme name="ギャラリー">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ギャラリー">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ギャラリー">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1412</TotalTime>
  <Words>2545</Words>
  <Application>Microsoft Office PowerPoint</Application>
  <PresentationFormat>ワイド画面</PresentationFormat>
  <Paragraphs>420</Paragraphs>
  <Slides>35</Slides>
  <Notes>0</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35</vt:i4>
      </vt:variant>
    </vt:vector>
  </HeadingPairs>
  <TitlesOfParts>
    <vt:vector size="45" baseType="lpstr">
      <vt:lpstr>HGP創英角ｺﾞｼｯｸUB</vt:lpstr>
      <vt:lpstr>HGS創英角ｺﾞｼｯｸUB</vt:lpstr>
      <vt:lpstr>HG創英角ｺﾞｼｯｸUB</vt:lpstr>
      <vt:lpstr>ＭＳ ゴシック</vt:lpstr>
      <vt:lpstr>UD デジタル 教科書体 NK-B</vt:lpstr>
      <vt:lpstr>UD デジタル 教科書体 NK-R</vt:lpstr>
      <vt:lpstr>游ゴシック</vt:lpstr>
      <vt:lpstr>Arial</vt:lpstr>
      <vt:lpstr>Gill Sans MT</vt:lpstr>
      <vt:lpstr>ギャラリー</vt:lpstr>
      <vt:lpstr>学習支援のための動画配信に係る研修会</vt:lpstr>
      <vt:lpstr>今日の流れ</vt:lpstr>
      <vt:lpstr>１　自校の取り組みの紹介</vt:lpstr>
      <vt:lpstr>PowerPoint プレゼンテーション</vt:lpstr>
      <vt:lpstr>２　動画作成の利点 </vt:lpstr>
      <vt:lpstr>３　動画作成のしかた　 </vt:lpstr>
      <vt:lpstr>３　動画作成のしかた　 </vt:lpstr>
      <vt:lpstr>３　動画作成のしかた　 </vt:lpstr>
      <vt:lpstr>３　動画作成のしかた　 </vt:lpstr>
      <vt:lpstr>３　動画作成のしかた　 </vt:lpstr>
      <vt:lpstr>３　動画作成のしかた　 </vt:lpstr>
      <vt:lpstr>３　動画作成のしかた　 </vt:lpstr>
      <vt:lpstr>３　動画作成のしかた　 </vt:lpstr>
      <vt:lpstr>３　動画作成のしかた　 </vt:lpstr>
      <vt:lpstr>３　動画作成のしかた　 </vt:lpstr>
      <vt:lpstr>３　動画作成のしかた　 </vt:lpstr>
      <vt:lpstr>３　動画作成のしかた　 </vt:lpstr>
      <vt:lpstr>３　動画作成のしかた　 </vt:lpstr>
      <vt:lpstr>３　動画作成のしかた　 </vt:lpstr>
      <vt:lpstr>３　動画作成のしかた　 </vt:lpstr>
      <vt:lpstr>３　動画作成のしかた　 </vt:lpstr>
      <vt:lpstr>３　動画作成のしかた　 </vt:lpstr>
      <vt:lpstr>３　動画作成のしかた　 </vt:lpstr>
      <vt:lpstr>３　動画作成のしかた　 </vt:lpstr>
      <vt:lpstr>３　動画作成のしかた　 </vt:lpstr>
      <vt:lpstr>３　動画作成のしかた　 </vt:lpstr>
      <vt:lpstr>３　動画作成のしかた　 </vt:lpstr>
      <vt:lpstr>３　動画作成のしかた　 </vt:lpstr>
      <vt:lpstr>３　動画作成のしかた　 </vt:lpstr>
      <vt:lpstr>３　動画作成のしかた　 </vt:lpstr>
      <vt:lpstr>４　動画作成のポイント </vt:lpstr>
      <vt:lpstr>PowerPoint プレゼンテーション</vt:lpstr>
      <vt:lpstr>PowerPoint プレゼンテーション</vt:lpstr>
      <vt:lpstr>６　まとめ </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江口 竜太</dc:creator>
  <cp:lastModifiedBy>江口 竜太</cp:lastModifiedBy>
  <cp:revision>81</cp:revision>
  <cp:lastPrinted>2020-05-18T08:29:03Z</cp:lastPrinted>
  <dcterms:created xsi:type="dcterms:W3CDTF">2020-05-16T06:46:47Z</dcterms:created>
  <dcterms:modified xsi:type="dcterms:W3CDTF">2020-05-19T05:28:36Z</dcterms:modified>
</cp:coreProperties>
</file>